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3"/>
  </p:handoutMasterIdLst>
  <p:sldIdLst>
    <p:sldId id="256" r:id="rId2"/>
    <p:sldId id="268" r:id="rId3"/>
    <p:sldId id="278" r:id="rId4"/>
    <p:sldId id="287" r:id="rId5"/>
    <p:sldId id="284" r:id="rId6"/>
    <p:sldId id="258" r:id="rId7"/>
    <p:sldId id="259" r:id="rId8"/>
    <p:sldId id="276" r:id="rId9"/>
    <p:sldId id="275" r:id="rId10"/>
    <p:sldId id="285" r:id="rId11"/>
    <p:sldId id="288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FB6A5C-AA2C-49ED-8DFE-2DC53A3D5665}" type="doc">
      <dgm:prSet loTypeId="urn:microsoft.com/office/officeart/2005/8/layout/hierarchy1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cs-CZ"/>
        </a:p>
      </dgm:t>
    </dgm:pt>
    <dgm:pt modelId="{44A4BBB9-5BE3-4E2A-AED6-47FDFB900E8C}">
      <dgm:prSet phldrT="[Text]"/>
      <dgm:spPr/>
      <dgm:t>
        <a:bodyPr/>
        <a:lstStyle/>
        <a:p>
          <a:r>
            <a:rPr lang="cs-CZ" dirty="0" smtClean="0">
              <a:latin typeface="Trebuchet MS" pitchFamily="34" charset="0"/>
            </a:rPr>
            <a:t>Karty</a:t>
          </a:r>
          <a:endParaRPr lang="cs-CZ" dirty="0">
            <a:latin typeface="Trebuchet MS" pitchFamily="34" charset="0"/>
          </a:endParaRPr>
        </a:p>
      </dgm:t>
    </dgm:pt>
    <dgm:pt modelId="{B62B2CBB-7707-4539-8DD0-327671632D2A}" type="parTrans" cxnId="{D282A9A3-0674-4F1B-9379-FCAA5A9C6EA1}">
      <dgm:prSet/>
      <dgm:spPr/>
      <dgm:t>
        <a:bodyPr/>
        <a:lstStyle/>
        <a:p>
          <a:endParaRPr lang="cs-CZ"/>
        </a:p>
      </dgm:t>
    </dgm:pt>
    <dgm:pt modelId="{6FEC98FD-4394-41AA-BFD3-00EA1DDD8C5A}" type="sibTrans" cxnId="{D282A9A3-0674-4F1B-9379-FCAA5A9C6EA1}">
      <dgm:prSet/>
      <dgm:spPr/>
      <dgm:t>
        <a:bodyPr/>
        <a:lstStyle/>
        <a:p>
          <a:endParaRPr lang="cs-CZ"/>
        </a:p>
      </dgm:t>
    </dgm:pt>
    <dgm:pt modelId="{8A8607A5-642A-49CD-9F2A-021A3F6C11DC}">
      <dgm:prSet phldrT="[Text]"/>
      <dgm:spPr/>
      <dgm:t>
        <a:bodyPr/>
        <a:lstStyle/>
        <a:p>
          <a:r>
            <a:rPr lang="cs-CZ" dirty="0" smtClean="0">
              <a:latin typeface="Trebuchet MS" pitchFamily="34" charset="0"/>
            </a:rPr>
            <a:t>Domácí</a:t>
          </a:r>
          <a:endParaRPr lang="cs-CZ" dirty="0">
            <a:latin typeface="Trebuchet MS" pitchFamily="34" charset="0"/>
          </a:endParaRPr>
        </a:p>
      </dgm:t>
    </dgm:pt>
    <dgm:pt modelId="{A65F2849-7EC8-4A90-8A1A-D33C7A2B1287}" type="parTrans" cxnId="{833F80A1-10BC-4E6E-800A-268A65128CEF}">
      <dgm:prSet/>
      <dgm:spPr/>
      <dgm:t>
        <a:bodyPr/>
        <a:lstStyle/>
        <a:p>
          <a:endParaRPr lang="cs-CZ"/>
        </a:p>
      </dgm:t>
    </dgm:pt>
    <dgm:pt modelId="{0585F8C9-D102-4479-BA90-E04998E7B62C}" type="sibTrans" cxnId="{833F80A1-10BC-4E6E-800A-268A65128CEF}">
      <dgm:prSet/>
      <dgm:spPr/>
      <dgm:t>
        <a:bodyPr/>
        <a:lstStyle/>
        <a:p>
          <a:endParaRPr lang="cs-CZ"/>
        </a:p>
      </dgm:t>
    </dgm:pt>
    <dgm:pt modelId="{96426C84-88C8-4B39-84CF-C57BB96F39AD}">
      <dgm:prSet phldrT="[Text]"/>
      <dgm:spPr/>
      <dgm:t>
        <a:bodyPr/>
        <a:lstStyle/>
        <a:p>
          <a:r>
            <a:rPr lang="cs-CZ" dirty="0" smtClean="0">
              <a:latin typeface="Trebuchet MS" pitchFamily="34" charset="0"/>
            </a:rPr>
            <a:t>Mezinárodní</a:t>
          </a:r>
          <a:endParaRPr lang="cs-CZ" dirty="0">
            <a:latin typeface="Trebuchet MS" pitchFamily="34" charset="0"/>
          </a:endParaRPr>
        </a:p>
      </dgm:t>
    </dgm:pt>
    <dgm:pt modelId="{46F33E02-0D64-44FB-B3DB-67F3137F0A17}" type="parTrans" cxnId="{3FC31BCE-3F87-405B-8441-0679D44BE702}">
      <dgm:prSet/>
      <dgm:spPr/>
      <dgm:t>
        <a:bodyPr/>
        <a:lstStyle/>
        <a:p>
          <a:endParaRPr lang="cs-CZ"/>
        </a:p>
      </dgm:t>
    </dgm:pt>
    <dgm:pt modelId="{78FEBC9E-1EE2-483C-8543-91EDB153DB67}" type="sibTrans" cxnId="{3FC31BCE-3F87-405B-8441-0679D44BE702}">
      <dgm:prSet/>
      <dgm:spPr/>
      <dgm:t>
        <a:bodyPr/>
        <a:lstStyle/>
        <a:p>
          <a:endParaRPr lang="cs-CZ"/>
        </a:p>
      </dgm:t>
    </dgm:pt>
    <dgm:pt modelId="{28C2CCFB-8A97-450E-9670-95692E36E375}" type="pres">
      <dgm:prSet presAssocID="{90FB6A5C-AA2C-49ED-8DFE-2DC53A3D566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50B88440-CE23-47A5-980F-F456426BC52B}" type="pres">
      <dgm:prSet presAssocID="{44A4BBB9-5BE3-4E2A-AED6-47FDFB900E8C}" presName="hierRoot1" presStyleCnt="0"/>
      <dgm:spPr/>
    </dgm:pt>
    <dgm:pt modelId="{69AEB548-380B-4709-8B37-58BCDA154326}" type="pres">
      <dgm:prSet presAssocID="{44A4BBB9-5BE3-4E2A-AED6-47FDFB900E8C}" presName="composite" presStyleCnt="0"/>
      <dgm:spPr/>
    </dgm:pt>
    <dgm:pt modelId="{4759F244-28DF-4325-A854-A5DE548540FA}" type="pres">
      <dgm:prSet presAssocID="{44A4BBB9-5BE3-4E2A-AED6-47FDFB900E8C}" presName="background" presStyleLbl="node0" presStyleIdx="0" presStyleCnt="1"/>
      <dgm:spPr/>
    </dgm:pt>
    <dgm:pt modelId="{A186F0A9-F8EC-4E6B-912C-D53ADCF38C72}" type="pres">
      <dgm:prSet presAssocID="{44A4BBB9-5BE3-4E2A-AED6-47FDFB900E8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FA8B3C9-F399-424B-B7D5-CA0E94CD1552}" type="pres">
      <dgm:prSet presAssocID="{44A4BBB9-5BE3-4E2A-AED6-47FDFB900E8C}" presName="hierChild2" presStyleCnt="0"/>
      <dgm:spPr/>
    </dgm:pt>
    <dgm:pt modelId="{7955498A-96BF-4917-AC89-CDC0FC9DCB4B}" type="pres">
      <dgm:prSet presAssocID="{A65F2849-7EC8-4A90-8A1A-D33C7A2B1287}" presName="Name10" presStyleLbl="parChTrans1D2" presStyleIdx="0" presStyleCnt="2"/>
      <dgm:spPr/>
      <dgm:t>
        <a:bodyPr/>
        <a:lstStyle/>
        <a:p>
          <a:endParaRPr lang="cs-CZ"/>
        </a:p>
      </dgm:t>
    </dgm:pt>
    <dgm:pt modelId="{D8A22931-407B-4ABE-93ED-6485412C7189}" type="pres">
      <dgm:prSet presAssocID="{8A8607A5-642A-49CD-9F2A-021A3F6C11DC}" presName="hierRoot2" presStyleCnt="0"/>
      <dgm:spPr/>
    </dgm:pt>
    <dgm:pt modelId="{EAF6F889-89B8-4121-A7DA-0EBA95DEFED4}" type="pres">
      <dgm:prSet presAssocID="{8A8607A5-642A-49CD-9F2A-021A3F6C11DC}" presName="composite2" presStyleCnt="0"/>
      <dgm:spPr/>
    </dgm:pt>
    <dgm:pt modelId="{3DACEDB9-80FB-403F-816C-729EF1933127}" type="pres">
      <dgm:prSet presAssocID="{8A8607A5-642A-49CD-9F2A-021A3F6C11DC}" presName="background2" presStyleLbl="node2" presStyleIdx="0" presStyleCnt="2"/>
      <dgm:spPr/>
    </dgm:pt>
    <dgm:pt modelId="{76760702-DE74-4568-9D40-C170FA18AE41}" type="pres">
      <dgm:prSet presAssocID="{8A8607A5-642A-49CD-9F2A-021A3F6C11DC}" presName="text2" presStyleLbl="fgAcc2" presStyleIdx="0" presStyleCnt="2" custLinFactNeighborX="-1121" custLinFactNeighborY="6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73D35AA-2C09-4D00-95B4-C510659636FB}" type="pres">
      <dgm:prSet presAssocID="{8A8607A5-642A-49CD-9F2A-021A3F6C11DC}" presName="hierChild3" presStyleCnt="0"/>
      <dgm:spPr/>
    </dgm:pt>
    <dgm:pt modelId="{E378E049-D4E9-4CAA-A767-356A4E01832B}" type="pres">
      <dgm:prSet presAssocID="{46F33E02-0D64-44FB-B3DB-67F3137F0A17}" presName="Name10" presStyleLbl="parChTrans1D2" presStyleIdx="1" presStyleCnt="2"/>
      <dgm:spPr/>
      <dgm:t>
        <a:bodyPr/>
        <a:lstStyle/>
        <a:p>
          <a:endParaRPr lang="cs-CZ"/>
        </a:p>
      </dgm:t>
    </dgm:pt>
    <dgm:pt modelId="{77C6F5FD-EFB0-4423-AF65-85FBB8BEB4E8}" type="pres">
      <dgm:prSet presAssocID="{96426C84-88C8-4B39-84CF-C57BB96F39AD}" presName="hierRoot2" presStyleCnt="0"/>
      <dgm:spPr/>
    </dgm:pt>
    <dgm:pt modelId="{817E8BAF-096C-4D3B-85D7-0753C887BF4E}" type="pres">
      <dgm:prSet presAssocID="{96426C84-88C8-4B39-84CF-C57BB96F39AD}" presName="composite2" presStyleCnt="0"/>
      <dgm:spPr/>
    </dgm:pt>
    <dgm:pt modelId="{2EDB230B-3E37-405F-874D-E36EFE92E69F}" type="pres">
      <dgm:prSet presAssocID="{96426C84-88C8-4B39-84CF-C57BB96F39AD}" presName="background2" presStyleLbl="node2" presStyleIdx="1" presStyleCnt="2"/>
      <dgm:spPr/>
    </dgm:pt>
    <dgm:pt modelId="{07B0D39B-1017-4AE8-8780-8E632C807B5A}" type="pres">
      <dgm:prSet presAssocID="{96426C84-88C8-4B39-84CF-C57BB96F39AD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4FA8504-C9F9-41B3-B234-064F30A63895}" type="pres">
      <dgm:prSet presAssocID="{96426C84-88C8-4B39-84CF-C57BB96F39AD}" presName="hierChild3" presStyleCnt="0"/>
      <dgm:spPr/>
    </dgm:pt>
  </dgm:ptLst>
  <dgm:cxnLst>
    <dgm:cxn modelId="{65A10FAE-466C-49C5-91EC-E708B4E67583}" type="presOf" srcId="{8A8607A5-642A-49CD-9F2A-021A3F6C11DC}" destId="{76760702-DE74-4568-9D40-C170FA18AE41}" srcOrd="0" destOrd="0" presId="urn:microsoft.com/office/officeart/2005/8/layout/hierarchy1"/>
    <dgm:cxn modelId="{D282A9A3-0674-4F1B-9379-FCAA5A9C6EA1}" srcId="{90FB6A5C-AA2C-49ED-8DFE-2DC53A3D5665}" destId="{44A4BBB9-5BE3-4E2A-AED6-47FDFB900E8C}" srcOrd="0" destOrd="0" parTransId="{B62B2CBB-7707-4539-8DD0-327671632D2A}" sibTransId="{6FEC98FD-4394-41AA-BFD3-00EA1DDD8C5A}"/>
    <dgm:cxn modelId="{84927C8F-40F8-4A00-B20C-55ED12C0BD6F}" type="presOf" srcId="{A65F2849-7EC8-4A90-8A1A-D33C7A2B1287}" destId="{7955498A-96BF-4917-AC89-CDC0FC9DCB4B}" srcOrd="0" destOrd="0" presId="urn:microsoft.com/office/officeart/2005/8/layout/hierarchy1"/>
    <dgm:cxn modelId="{8E8C612C-8035-4B1F-99E6-69CA9B07E211}" type="presOf" srcId="{96426C84-88C8-4B39-84CF-C57BB96F39AD}" destId="{07B0D39B-1017-4AE8-8780-8E632C807B5A}" srcOrd="0" destOrd="0" presId="urn:microsoft.com/office/officeart/2005/8/layout/hierarchy1"/>
    <dgm:cxn modelId="{12EF4552-67AF-4BF4-986A-F0F9D5351D56}" type="presOf" srcId="{46F33E02-0D64-44FB-B3DB-67F3137F0A17}" destId="{E378E049-D4E9-4CAA-A767-356A4E01832B}" srcOrd="0" destOrd="0" presId="urn:microsoft.com/office/officeart/2005/8/layout/hierarchy1"/>
    <dgm:cxn modelId="{3FC31BCE-3F87-405B-8441-0679D44BE702}" srcId="{44A4BBB9-5BE3-4E2A-AED6-47FDFB900E8C}" destId="{96426C84-88C8-4B39-84CF-C57BB96F39AD}" srcOrd="1" destOrd="0" parTransId="{46F33E02-0D64-44FB-B3DB-67F3137F0A17}" sibTransId="{78FEBC9E-1EE2-483C-8543-91EDB153DB67}"/>
    <dgm:cxn modelId="{CE27FBA8-E954-4149-AF2C-A5DF9A99B554}" type="presOf" srcId="{90FB6A5C-AA2C-49ED-8DFE-2DC53A3D5665}" destId="{28C2CCFB-8A97-450E-9670-95692E36E375}" srcOrd="0" destOrd="0" presId="urn:microsoft.com/office/officeart/2005/8/layout/hierarchy1"/>
    <dgm:cxn modelId="{D524DF92-FF72-4984-A613-AB15FDA2E49E}" type="presOf" srcId="{44A4BBB9-5BE3-4E2A-AED6-47FDFB900E8C}" destId="{A186F0A9-F8EC-4E6B-912C-D53ADCF38C72}" srcOrd="0" destOrd="0" presId="urn:microsoft.com/office/officeart/2005/8/layout/hierarchy1"/>
    <dgm:cxn modelId="{833F80A1-10BC-4E6E-800A-268A65128CEF}" srcId="{44A4BBB9-5BE3-4E2A-AED6-47FDFB900E8C}" destId="{8A8607A5-642A-49CD-9F2A-021A3F6C11DC}" srcOrd="0" destOrd="0" parTransId="{A65F2849-7EC8-4A90-8A1A-D33C7A2B1287}" sibTransId="{0585F8C9-D102-4479-BA90-E04998E7B62C}"/>
    <dgm:cxn modelId="{6557A271-2129-40A4-871F-46274344C4C2}" type="presParOf" srcId="{28C2CCFB-8A97-450E-9670-95692E36E375}" destId="{50B88440-CE23-47A5-980F-F456426BC52B}" srcOrd="0" destOrd="0" presId="urn:microsoft.com/office/officeart/2005/8/layout/hierarchy1"/>
    <dgm:cxn modelId="{6B3EB419-BC73-4CE1-AAE5-D677E88C6DE4}" type="presParOf" srcId="{50B88440-CE23-47A5-980F-F456426BC52B}" destId="{69AEB548-380B-4709-8B37-58BCDA154326}" srcOrd="0" destOrd="0" presId="urn:microsoft.com/office/officeart/2005/8/layout/hierarchy1"/>
    <dgm:cxn modelId="{313C7C63-979B-433B-87B2-C3B2AE9963B3}" type="presParOf" srcId="{69AEB548-380B-4709-8B37-58BCDA154326}" destId="{4759F244-28DF-4325-A854-A5DE548540FA}" srcOrd="0" destOrd="0" presId="urn:microsoft.com/office/officeart/2005/8/layout/hierarchy1"/>
    <dgm:cxn modelId="{093F4001-5D99-4D8F-B926-4665838CC443}" type="presParOf" srcId="{69AEB548-380B-4709-8B37-58BCDA154326}" destId="{A186F0A9-F8EC-4E6B-912C-D53ADCF38C72}" srcOrd="1" destOrd="0" presId="urn:microsoft.com/office/officeart/2005/8/layout/hierarchy1"/>
    <dgm:cxn modelId="{2313E548-18CE-4F9A-99CA-B7E1E87961A3}" type="presParOf" srcId="{50B88440-CE23-47A5-980F-F456426BC52B}" destId="{FFA8B3C9-F399-424B-B7D5-CA0E94CD1552}" srcOrd="1" destOrd="0" presId="urn:microsoft.com/office/officeart/2005/8/layout/hierarchy1"/>
    <dgm:cxn modelId="{F0C1D145-8F0B-4D97-98E5-0A231FE9AE8F}" type="presParOf" srcId="{FFA8B3C9-F399-424B-B7D5-CA0E94CD1552}" destId="{7955498A-96BF-4917-AC89-CDC0FC9DCB4B}" srcOrd="0" destOrd="0" presId="urn:microsoft.com/office/officeart/2005/8/layout/hierarchy1"/>
    <dgm:cxn modelId="{15734965-D996-4939-8990-001A48836827}" type="presParOf" srcId="{FFA8B3C9-F399-424B-B7D5-CA0E94CD1552}" destId="{D8A22931-407B-4ABE-93ED-6485412C7189}" srcOrd="1" destOrd="0" presId="urn:microsoft.com/office/officeart/2005/8/layout/hierarchy1"/>
    <dgm:cxn modelId="{5E4620A8-F4AB-4E9D-ACE3-9EAAA673B3E7}" type="presParOf" srcId="{D8A22931-407B-4ABE-93ED-6485412C7189}" destId="{EAF6F889-89B8-4121-A7DA-0EBA95DEFED4}" srcOrd="0" destOrd="0" presId="urn:microsoft.com/office/officeart/2005/8/layout/hierarchy1"/>
    <dgm:cxn modelId="{9533A63D-F5E9-46BE-A196-647107028CB1}" type="presParOf" srcId="{EAF6F889-89B8-4121-A7DA-0EBA95DEFED4}" destId="{3DACEDB9-80FB-403F-816C-729EF1933127}" srcOrd="0" destOrd="0" presId="urn:microsoft.com/office/officeart/2005/8/layout/hierarchy1"/>
    <dgm:cxn modelId="{4416515C-3316-4888-855D-2F460CD71910}" type="presParOf" srcId="{EAF6F889-89B8-4121-A7DA-0EBA95DEFED4}" destId="{76760702-DE74-4568-9D40-C170FA18AE41}" srcOrd="1" destOrd="0" presId="urn:microsoft.com/office/officeart/2005/8/layout/hierarchy1"/>
    <dgm:cxn modelId="{92EC1BD3-E243-49A3-A7C4-416FF81710D0}" type="presParOf" srcId="{D8A22931-407B-4ABE-93ED-6485412C7189}" destId="{473D35AA-2C09-4D00-95B4-C510659636FB}" srcOrd="1" destOrd="0" presId="urn:microsoft.com/office/officeart/2005/8/layout/hierarchy1"/>
    <dgm:cxn modelId="{C50D5008-3677-4118-AD62-C09CC10035E8}" type="presParOf" srcId="{FFA8B3C9-F399-424B-B7D5-CA0E94CD1552}" destId="{E378E049-D4E9-4CAA-A767-356A4E01832B}" srcOrd="2" destOrd="0" presId="urn:microsoft.com/office/officeart/2005/8/layout/hierarchy1"/>
    <dgm:cxn modelId="{0E644C85-56F3-49D7-B4C6-7F31F743BDED}" type="presParOf" srcId="{FFA8B3C9-F399-424B-B7D5-CA0E94CD1552}" destId="{77C6F5FD-EFB0-4423-AF65-85FBB8BEB4E8}" srcOrd="3" destOrd="0" presId="urn:microsoft.com/office/officeart/2005/8/layout/hierarchy1"/>
    <dgm:cxn modelId="{341F4CB6-CEBA-436D-80A3-0CFE3FFF3312}" type="presParOf" srcId="{77C6F5FD-EFB0-4423-AF65-85FBB8BEB4E8}" destId="{817E8BAF-096C-4D3B-85D7-0753C887BF4E}" srcOrd="0" destOrd="0" presId="urn:microsoft.com/office/officeart/2005/8/layout/hierarchy1"/>
    <dgm:cxn modelId="{D5FE27F0-6596-4F8F-9900-04B0453A054D}" type="presParOf" srcId="{817E8BAF-096C-4D3B-85D7-0753C887BF4E}" destId="{2EDB230B-3E37-405F-874D-E36EFE92E69F}" srcOrd="0" destOrd="0" presId="urn:microsoft.com/office/officeart/2005/8/layout/hierarchy1"/>
    <dgm:cxn modelId="{C5E78FA6-1AD5-4A4D-9BBD-5949F71ED857}" type="presParOf" srcId="{817E8BAF-096C-4D3B-85D7-0753C887BF4E}" destId="{07B0D39B-1017-4AE8-8780-8E632C807B5A}" srcOrd="1" destOrd="0" presId="urn:microsoft.com/office/officeart/2005/8/layout/hierarchy1"/>
    <dgm:cxn modelId="{1EC0295F-D964-42F8-BD37-2C75EB2A1615}" type="presParOf" srcId="{77C6F5FD-EFB0-4423-AF65-85FBB8BEB4E8}" destId="{04FA8504-C9F9-41B3-B234-064F30A6389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FC0FA3-61D9-43FD-96F7-9FEE5942BAD6}" type="doc">
      <dgm:prSet loTypeId="urn:microsoft.com/office/officeart/2005/8/layout/hierarchy5" loCatId="hierarchy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cs-CZ"/>
        </a:p>
      </dgm:t>
    </dgm:pt>
    <dgm:pt modelId="{05DD9D49-ED8E-4D1A-A317-AA32EAF84C44}">
      <dgm:prSet phldrT="[Text]" custT="1"/>
      <dgm:spPr/>
      <dgm:t>
        <a:bodyPr/>
        <a:lstStyle/>
        <a:p>
          <a:r>
            <a:rPr lang="cs-CZ" sz="2000" b="1" dirty="0" smtClean="0">
              <a:latin typeface="Trebuchet MS" pitchFamily="34" charset="0"/>
            </a:rPr>
            <a:t>Karty</a:t>
          </a:r>
          <a:endParaRPr lang="cs-CZ" sz="2000" b="1" dirty="0">
            <a:latin typeface="Trebuchet MS" pitchFamily="34" charset="0"/>
          </a:endParaRPr>
        </a:p>
      </dgm:t>
    </dgm:pt>
    <dgm:pt modelId="{A1D78DCF-D0B8-44DF-9FCB-94F88A212E76}" type="parTrans" cxnId="{898FE768-AF49-4D71-B578-10B73B80A184}">
      <dgm:prSet/>
      <dgm:spPr/>
      <dgm:t>
        <a:bodyPr/>
        <a:lstStyle/>
        <a:p>
          <a:endParaRPr lang="cs-CZ"/>
        </a:p>
      </dgm:t>
    </dgm:pt>
    <dgm:pt modelId="{94171C8D-46E2-4D24-ACD5-556EB2897B80}" type="sibTrans" cxnId="{898FE768-AF49-4D71-B578-10B73B80A184}">
      <dgm:prSet/>
      <dgm:spPr/>
      <dgm:t>
        <a:bodyPr/>
        <a:lstStyle/>
        <a:p>
          <a:endParaRPr lang="cs-CZ"/>
        </a:p>
      </dgm:t>
    </dgm:pt>
    <dgm:pt modelId="{FFF13CF9-0112-4E4F-B86A-C8139F8D893C}">
      <dgm:prSet phldrT="[Text]" custT="1"/>
      <dgm:spPr/>
      <dgm:t>
        <a:bodyPr/>
        <a:lstStyle/>
        <a:p>
          <a:r>
            <a:rPr lang="cs-CZ" sz="2000" b="1" dirty="0" smtClean="0">
              <a:latin typeface="Trebuchet MS" pitchFamily="34" charset="0"/>
            </a:rPr>
            <a:t>Debetní</a:t>
          </a:r>
          <a:endParaRPr lang="cs-CZ" sz="2000" b="1" dirty="0">
            <a:latin typeface="Trebuchet MS" pitchFamily="34" charset="0"/>
          </a:endParaRPr>
        </a:p>
      </dgm:t>
    </dgm:pt>
    <dgm:pt modelId="{D98B0B1F-62F0-4770-8F1B-2D61452C9B1A}" type="parTrans" cxnId="{7EFED917-B218-4D1E-A86C-076952EDB788}">
      <dgm:prSet/>
      <dgm:spPr/>
      <dgm:t>
        <a:bodyPr/>
        <a:lstStyle/>
        <a:p>
          <a:endParaRPr lang="cs-CZ"/>
        </a:p>
      </dgm:t>
    </dgm:pt>
    <dgm:pt modelId="{626ED020-E0BF-4148-BE75-F14E38FA3AF5}" type="sibTrans" cxnId="{7EFED917-B218-4D1E-A86C-076952EDB788}">
      <dgm:prSet/>
      <dgm:spPr/>
      <dgm:t>
        <a:bodyPr/>
        <a:lstStyle/>
        <a:p>
          <a:endParaRPr lang="cs-CZ"/>
        </a:p>
      </dgm:t>
    </dgm:pt>
    <dgm:pt modelId="{6784E659-1A7E-41F1-B9A0-3A15FED113B5}">
      <dgm:prSet phldrT="[Text]" custT="1"/>
      <dgm:spPr/>
      <dgm:t>
        <a:bodyPr/>
        <a:lstStyle/>
        <a:p>
          <a:r>
            <a:rPr lang="cs-CZ" sz="2000" b="1" dirty="0" smtClean="0">
              <a:latin typeface="Trebuchet MS" pitchFamily="34" charset="0"/>
            </a:rPr>
            <a:t>Úvěrové </a:t>
          </a:r>
          <a:endParaRPr lang="cs-CZ" sz="2000" b="1" dirty="0">
            <a:latin typeface="Trebuchet MS" pitchFamily="34" charset="0"/>
          </a:endParaRPr>
        </a:p>
      </dgm:t>
    </dgm:pt>
    <dgm:pt modelId="{9491A916-435B-460A-882B-7D34D07854B6}" type="parTrans" cxnId="{8DEBEF49-92D7-4B00-9EDE-FFEF973A9714}">
      <dgm:prSet/>
      <dgm:spPr/>
      <dgm:t>
        <a:bodyPr/>
        <a:lstStyle/>
        <a:p>
          <a:endParaRPr lang="cs-CZ"/>
        </a:p>
      </dgm:t>
    </dgm:pt>
    <dgm:pt modelId="{E07B0CCA-0978-423F-B1DF-102395C997A2}" type="sibTrans" cxnId="{8DEBEF49-92D7-4B00-9EDE-FFEF973A9714}">
      <dgm:prSet/>
      <dgm:spPr/>
      <dgm:t>
        <a:bodyPr/>
        <a:lstStyle/>
        <a:p>
          <a:endParaRPr lang="cs-CZ"/>
        </a:p>
      </dgm:t>
    </dgm:pt>
    <dgm:pt modelId="{525BAE86-70C2-44B2-B3A4-A61EA68F2776}">
      <dgm:prSet custT="1"/>
      <dgm:spPr/>
      <dgm:t>
        <a:bodyPr/>
        <a:lstStyle/>
        <a:p>
          <a:r>
            <a:rPr lang="cs-CZ" sz="2000" b="1" dirty="0" smtClean="0">
              <a:latin typeface="Trebuchet MS" pitchFamily="34" charset="0"/>
            </a:rPr>
            <a:t>Předplacené</a:t>
          </a:r>
          <a:endParaRPr lang="cs-CZ" sz="2000" b="1" dirty="0">
            <a:latin typeface="Trebuchet MS" pitchFamily="34" charset="0"/>
          </a:endParaRPr>
        </a:p>
      </dgm:t>
    </dgm:pt>
    <dgm:pt modelId="{3DF556B6-566A-4460-A364-9488DA25CB9A}" type="parTrans" cxnId="{D67D69A0-014B-4B76-9712-4EAA586B2722}">
      <dgm:prSet/>
      <dgm:spPr/>
      <dgm:t>
        <a:bodyPr/>
        <a:lstStyle/>
        <a:p>
          <a:endParaRPr lang="cs-CZ"/>
        </a:p>
      </dgm:t>
    </dgm:pt>
    <dgm:pt modelId="{D9B47CA5-1FCF-42EE-A561-E4DC63A6D2F8}" type="sibTrans" cxnId="{D67D69A0-014B-4B76-9712-4EAA586B2722}">
      <dgm:prSet/>
      <dgm:spPr/>
      <dgm:t>
        <a:bodyPr/>
        <a:lstStyle/>
        <a:p>
          <a:endParaRPr lang="cs-CZ"/>
        </a:p>
      </dgm:t>
    </dgm:pt>
    <dgm:pt modelId="{2FEF4BFF-7442-457E-8860-95DA33A53D66}">
      <dgm:prSet custT="1"/>
      <dgm:spPr/>
      <dgm:t>
        <a:bodyPr/>
        <a:lstStyle/>
        <a:p>
          <a:r>
            <a:rPr lang="cs-CZ" sz="2000" b="1" dirty="0" smtClean="0">
              <a:latin typeface="Trebuchet MS" pitchFamily="34" charset="0"/>
            </a:rPr>
            <a:t>Kreditní</a:t>
          </a:r>
          <a:endParaRPr lang="cs-CZ" sz="2000" b="1" dirty="0">
            <a:latin typeface="Trebuchet MS" pitchFamily="34" charset="0"/>
          </a:endParaRPr>
        </a:p>
      </dgm:t>
    </dgm:pt>
    <dgm:pt modelId="{A496AC91-1727-4CF5-9B1A-706F078380BC}" type="parTrans" cxnId="{F9CA8811-72BC-47CA-A3F2-E4817D00BC0F}">
      <dgm:prSet/>
      <dgm:spPr/>
      <dgm:t>
        <a:bodyPr/>
        <a:lstStyle/>
        <a:p>
          <a:endParaRPr lang="cs-CZ"/>
        </a:p>
      </dgm:t>
    </dgm:pt>
    <dgm:pt modelId="{1985E3A8-6898-4B22-A75A-7AE9264E7375}" type="sibTrans" cxnId="{F9CA8811-72BC-47CA-A3F2-E4817D00BC0F}">
      <dgm:prSet/>
      <dgm:spPr/>
      <dgm:t>
        <a:bodyPr/>
        <a:lstStyle/>
        <a:p>
          <a:endParaRPr lang="cs-CZ"/>
        </a:p>
      </dgm:t>
    </dgm:pt>
    <dgm:pt modelId="{7E5F2395-2426-42DE-BDF6-99AD597CA4DC}">
      <dgm:prSet custT="1"/>
      <dgm:spPr/>
      <dgm:t>
        <a:bodyPr/>
        <a:lstStyle/>
        <a:p>
          <a:r>
            <a:rPr lang="cs-CZ" sz="2000" b="1" dirty="0" err="1" smtClean="0">
              <a:latin typeface="Trebuchet MS" pitchFamily="34" charset="0"/>
            </a:rPr>
            <a:t>Charge</a:t>
          </a:r>
          <a:endParaRPr lang="cs-CZ" sz="2000" b="1" dirty="0">
            <a:latin typeface="Trebuchet MS" pitchFamily="34" charset="0"/>
          </a:endParaRPr>
        </a:p>
      </dgm:t>
    </dgm:pt>
    <dgm:pt modelId="{455CECB3-C9DC-4A02-A598-172B1B46C5B8}" type="parTrans" cxnId="{14A59709-6FBE-4D14-8FCC-2172258E462D}">
      <dgm:prSet/>
      <dgm:spPr/>
      <dgm:t>
        <a:bodyPr/>
        <a:lstStyle/>
        <a:p>
          <a:endParaRPr lang="cs-CZ"/>
        </a:p>
      </dgm:t>
    </dgm:pt>
    <dgm:pt modelId="{DB790BF2-8AC0-43DA-806A-60FCBC733550}" type="sibTrans" cxnId="{14A59709-6FBE-4D14-8FCC-2172258E462D}">
      <dgm:prSet/>
      <dgm:spPr/>
      <dgm:t>
        <a:bodyPr/>
        <a:lstStyle/>
        <a:p>
          <a:endParaRPr lang="cs-CZ"/>
        </a:p>
      </dgm:t>
    </dgm:pt>
    <dgm:pt modelId="{D65D006D-BB96-4282-9A65-BAD4D13BF583}">
      <dgm:prSet custT="1"/>
      <dgm:spPr/>
      <dgm:t>
        <a:bodyPr/>
        <a:lstStyle/>
        <a:p>
          <a:r>
            <a:rPr lang="cs-CZ" sz="2000" b="1" dirty="0" smtClean="0">
              <a:latin typeface="Trebuchet MS" pitchFamily="34" charset="0"/>
            </a:rPr>
            <a:t>Nákupní úvěrové</a:t>
          </a:r>
          <a:endParaRPr lang="cs-CZ" sz="2000" b="1" dirty="0">
            <a:latin typeface="Trebuchet MS" pitchFamily="34" charset="0"/>
          </a:endParaRPr>
        </a:p>
      </dgm:t>
    </dgm:pt>
    <dgm:pt modelId="{69C3E1C9-0AAB-43D5-8A42-FD392E144B98}" type="parTrans" cxnId="{7C2DDDC7-2D6B-4F0A-87AA-C87B1380D4EF}">
      <dgm:prSet/>
      <dgm:spPr/>
      <dgm:t>
        <a:bodyPr/>
        <a:lstStyle/>
        <a:p>
          <a:endParaRPr lang="cs-CZ"/>
        </a:p>
      </dgm:t>
    </dgm:pt>
    <dgm:pt modelId="{F642D353-6887-423D-AE8A-55D9AAEBBB3C}" type="sibTrans" cxnId="{7C2DDDC7-2D6B-4F0A-87AA-C87B1380D4EF}">
      <dgm:prSet/>
      <dgm:spPr/>
      <dgm:t>
        <a:bodyPr/>
        <a:lstStyle/>
        <a:p>
          <a:endParaRPr lang="cs-CZ"/>
        </a:p>
      </dgm:t>
    </dgm:pt>
    <dgm:pt modelId="{DF9353C3-D471-4F27-ABB9-25388923E42C}">
      <dgm:prSet custT="1"/>
      <dgm:spPr/>
      <dgm:t>
        <a:bodyPr/>
        <a:lstStyle/>
        <a:p>
          <a:r>
            <a:rPr lang="cs-CZ" sz="2000" b="1" dirty="0" smtClean="0">
              <a:latin typeface="Trebuchet MS" pitchFamily="34" charset="0"/>
            </a:rPr>
            <a:t>Jednorázové</a:t>
          </a:r>
          <a:r>
            <a:rPr lang="cs-CZ" sz="2000" b="1" dirty="0" smtClean="0"/>
            <a:t> =dárkové</a:t>
          </a:r>
          <a:endParaRPr lang="cs-CZ" sz="2000" b="1" dirty="0"/>
        </a:p>
      </dgm:t>
    </dgm:pt>
    <dgm:pt modelId="{DC2B8496-AE9D-4E91-83D8-C63D4A3C4CE4}" type="parTrans" cxnId="{56EA00D4-7588-4354-8DDD-C9088F319FB5}">
      <dgm:prSet/>
      <dgm:spPr/>
      <dgm:t>
        <a:bodyPr/>
        <a:lstStyle/>
        <a:p>
          <a:endParaRPr lang="cs-CZ"/>
        </a:p>
      </dgm:t>
    </dgm:pt>
    <dgm:pt modelId="{7B6EAFD0-E6BF-4F11-9C04-6DCCA2152AC6}" type="sibTrans" cxnId="{56EA00D4-7588-4354-8DDD-C9088F319FB5}">
      <dgm:prSet/>
      <dgm:spPr/>
      <dgm:t>
        <a:bodyPr/>
        <a:lstStyle/>
        <a:p>
          <a:endParaRPr lang="cs-CZ"/>
        </a:p>
      </dgm:t>
    </dgm:pt>
    <dgm:pt modelId="{8A2DB73C-283C-4F08-891D-D9D48751BD54}">
      <dgm:prSet custT="1"/>
      <dgm:spPr/>
      <dgm:t>
        <a:bodyPr/>
        <a:lstStyle/>
        <a:p>
          <a:r>
            <a:rPr lang="cs-CZ" sz="2000" b="1" dirty="0" smtClean="0">
              <a:latin typeface="Trebuchet MS" pitchFamily="34" charset="0"/>
            </a:rPr>
            <a:t>Dobíjec</a:t>
          </a:r>
          <a:r>
            <a:rPr lang="cs-CZ" sz="1500" b="1" dirty="0" smtClean="0">
              <a:latin typeface="Trebuchet MS" pitchFamily="34" charset="0"/>
            </a:rPr>
            <a:t>í</a:t>
          </a:r>
          <a:endParaRPr lang="cs-CZ" sz="1500" b="1" dirty="0">
            <a:latin typeface="Trebuchet MS" pitchFamily="34" charset="0"/>
          </a:endParaRPr>
        </a:p>
      </dgm:t>
    </dgm:pt>
    <dgm:pt modelId="{E66857A4-33ED-4AF0-9D0B-2EFD16B356A6}" type="parTrans" cxnId="{8A195090-DE2A-46E8-86CB-614DF3DCDB4A}">
      <dgm:prSet/>
      <dgm:spPr/>
      <dgm:t>
        <a:bodyPr/>
        <a:lstStyle/>
        <a:p>
          <a:endParaRPr lang="cs-CZ"/>
        </a:p>
      </dgm:t>
    </dgm:pt>
    <dgm:pt modelId="{16AC12A3-B506-46D9-827D-50737BC98509}" type="sibTrans" cxnId="{8A195090-DE2A-46E8-86CB-614DF3DCDB4A}">
      <dgm:prSet/>
      <dgm:spPr/>
      <dgm:t>
        <a:bodyPr/>
        <a:lstStyle/>
        <a:p>
          <a:endParaRPr lang="cs-CZ"/>
        </a:p>
      </dgm:t>
    </dgm:pt>
    <dgm:pt modelId="{1EF5627B-4D14-4B91-A026-E7E70BF9F182}">
      <dgm:prSet custT="1"/>
      <dgm:spPr/>
      <dgm:t>
        <a:bodyPr/>
        <a:lstStyle/>
        <a:p>
          <a:r>
            <a:rPr lang="cs-CZ" sz="2000" b="1" dirty="0" smtClean="0">
              <a:latin typeface="Trebuchet MS" pitchFamily="34" charset="0"/>
            </a:rPr>
            <a:t>Virtuální</a:t>
          </a:r>
          <a:endParaRPr lang="cs-CZ" sz="2000" b="1" dirty="0">
            <a:latin typeface="Trebuchet MS" pitchFamily="34" charset="0"/>
          </a:endParaRPr>
        </a:p>
      </dgm:t>
    </dgm:pt>
    <dgm:pt modelId="{78FBB83E-4A76-4A4A-BFD7-C48D27B86F3F}" type="parTrans" cxnId="{6CB24298-E73E-48A2-91BE-4A297D4FF113}">
      <dgm:prSet/>
      <dgm:spPr/>
      <dgm:t>
        <a:bodyPr/>
        <a:lstStyle/>
        <a:p>
          <a:endParaRPr lang="cs-CZ"/>
        </a:p>
      </dgm:t>
    </dgm:pt>
    <dgm:pt modelId="{5B51D3E0-EAEA-4B13-8BC1-9B00CB9DAB0B}" type="sibTrans" cxnId="{6CB24298-E73E-48A2-91BE-4A297D4FF113}">
      <dgm:prSet/>
      <dgm:spPr/>
      <dgm:t>
        <a:bodyPr/>
        <a:lstStyle/>
        <a:p>
          <a:endParaRPr lang="cs-CZ"/>
        </a:p>
      </dgm:t>
    </dgm:pt>
    <dgm:pt modelId="{0D899D43-D2CE-4597-BDA4-4049DDA230E7}" type="pres">
      <dgm:prSet presAssocID="{D4FC0FA3-61D9-43FD-96F7-9FEE5942BAD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F7C1756-BBB8-43A8-B89D-6D5D8B21BC6F}" type="pres">
      <dgm:prSet presAssocID="{D4FC0FA3-61D9-43FD-96F7-9FEE5942BAD6}" presName="hierFlow" presStyleCnt="0"/>
      <dgm:spPr/>
      <dgm:t>
        <a:bodyPr/>
        <a:lstStyle/>
        <a:p>
          <a:endParaRPr lang="cs-CZ"/>
        </a:p>
      </dgm:t>
    </dgm:pt>
    <dgm:pt modelId="{763FF37B-1F9B-42ED-A5D7-F5F5F290505D}" type="pres">
      <dgm:prSet presAssocID="{D4FC0FA3-61D9-43FD-96F7-9FEE5942BAD6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7ADAAC4F-B045-4B66-A2C0-71133AE909D0}" type="pres">
      <dgm:prSet presAssocID="{05DD9D49-ED8E-4D1A-A317-AA32EAF84C44}" presName="Name17" presStyleCnt="0"/>
      <dgm:spPr/>
      <dgm:t>
        <a:bodyPr/>
        <a:lstStyle/>
        <a:p>
          <a:endParaRPr lang="cs-CZ"/>
        </a:p>
      </dgm:t>
    </dgm:pt>
    <dgm:pt modelId="{8CFF3148-F424-4B07-AE9E-1B748A74D9EC}" type="pres">
      <dgm:prSet presAssocID="{05DD9D49-ED8E-4D1A-A317-AA32EAF84C44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39717A8-7302-45B4-9C94-883A834F088B}" type="pres">
      <dgm:prSet presAssocID="{05DD9D49-ED8E-4D1A-A317-AA32EAF84C44}" presName="hierChild2" presStyleCnt="0"/>
      <dgm:spPr/>
      <dgm:t>
        <a:bodyPr/>
        <a:lstStyle/>
        <a:p>
          <a:endParaRPr lang="cs-CZ"/>
        </a:p>
      </dgm:t>
    </dgm:pt>
    <dgm:pt modelId="{BD52DCC1-9724-4B85-92B4-6DA3598296DF}" type="pres">
      <dgm:prSet presAssocID="{D98B0B1F-62F0-4770-8F1B-2D61452C9B1A}" presName="Name25" presStyleLbl="parChTrans1D2" presStyleIdx="0" presStyleCnt="3"/>
      <dgm:spPr/>
      <dgm:t>
        <a:bodyPr/>
        <a:lstStyle/>
        <a:p>
          <a:endParaRPr lang="cs-CZ"/>
        </a:p>
      </dgm:t>
    </dgm:pt>
    <dgm:pt modelId="{0313461A-2772-40D2-8E3A-E8EB8EEAFF0D}" type="pres">
      <dgm:prSet presAssocID="{D98B0B1F-62F0-4770-8F1B-2D61452C9B1A}" presName="connTx" presStyleLbl="parChTrans1D2" presStyleIdx="0" presStyleCnt="3"/>
      <dgm:spPr/>
      <dgm:t>
        <a:bodyPr/>
        <a:lstStyle/>
        <a:p>
          <a:endParaRPr lang="cs-CZ"/>
        </a:p>
      </dgm:t>
    </dgm:pt>
    <dgm:pt modelId="{95824B33-99F7-406A-9A67-515B9CEBEC05}" type="pres">
      <dgm:prSet presAssocID="{FFF13CF9-0112-4E4F-B86A-C8139F8D893C}" presName="Name30" presStyleCnt="0"/>
      <dgm:spPr/>
      <dgm:t>
        <a:bodyPr/>
        <a:lstStyle/>
        <a:p>
          <a:endParaRPr lang="cs-CZ"/>
        </a:p>
      </dgm:t>
    </dgm:pt>
    <dgm:pt modelId="{691169AD-5C15-4ECF-A6DA-C542198C1D09}" type="pres">
      <dgm:prSet presAssocID="{FFF13CF9-0112-4E4F-B86A-C8139F8D893C}" presName="level2Shape" presStyleLbl="node2" presStyleIdx="0" presStyleCnt="3"/>
      <dgm:spPr/>
      <dgm:t>
        <a:bodyPr/>
        <a:lstStyle/>
        <a:p>
          <a:endParaRPr lang="cs-CZ"/>
        </a:p>
      </dgm:t>
    </dgm:pt>
    <dgm:pt modelId="{B8094055-C5DB-4286-A041-BBF66410DBAF}" type="pres">
      <dgm:prSet presAssocID="{FFF13CF9-0112-4E4F-B86A-C8139F8D893C}" presName="hierChild3" presStyleCnt="0"/>
      <dgm:spPr/>
      <dgm:t>
        <a:bodyPr/>
        <a:lstStyle/>
        <a:p>
          <a:endParaRPr lang="cs-CZ"/>
        </a:p>
      </dgm:t>
    </dgm:pt>
    <dgm:pt modelId="{720E6AAA-DE92-447D-B633-F9C750B8FE13}" type="pres">
      <dgm:prSet presAssocID="{9491A916-435B-460A-882B-7D34D07854B6}" presName="Name25" presStyleLbl="parChTrans1D2" presStyleIdx="1" presStyleCnt="3"/>
      <dgm:spPr/>
      <dgm:t>
        <a:bodyPr/>
        <a:lstStyle/>
        <a:p>
          <a:endParaRPr lang="cs-CZ"/>
        </a:p>
      </dgm:t>
    </dgm:pt>
    <dgm:pt modelId="{677859DF-1A89-43BB-BD1F-96865E87A765}" type="pres">
      <dgm:prSet presAssocID="{9491A916-435B-460A-882B-7D34D07854B6}" presName="connTx" presStyleLbl="parChTrans1D2" presStyleIdx="1" presStyleCnt="3"/>
      <dgm:spPr/>
      <dgm:t>
        <a:bodyPr/>
        <a:lstStyle/>
        <a:p>
          <a:endParaRPr lang="cs-CZ"/>
        </a:p>
      </dgm:t>
    </dgm:pt>
    <dgm:pt modelId="{5458A558-DC64-4580-ABB9-16F7320C1019}" type="pres">
      <dgm:prSet presAssocID="{6784E659-1A7E-41F1-B9A0-3A15FED113B5}" presName="Name30" presStyleCnt="0"/>
      <dgm:spPr/>
      <dgm:t>
        <a:bodyPr/>
        <a:lstStyle/>
        <a:p>
          <a:endParaRPr lang="cs-CZ"/>
        </a:p>
      </dgm:t>
    </dgm:pt>
    <dgm:pt modelId="{053B8B67-2D15-4D98-B314-F9809199573F}" type="pres">
      <dgm:prSet presAssocID="{6784E659-1A7E-41F1-B9A0-3A15FED113B5}" presName="level2Shape" presStyleLbl="node2" presStyleIdx="1" presStyleCnt="3"/>
      <dgm:spPr/>
      <dgm:t>
        <a:bodyPr/>
        <a:lstStyle/>
        <a:p>
          <a:endParaRPr lang="cs-CZ"/>
        </a:p>
      </dgm:t>
    </dgm:pt>
    <dgm:pt modelId="{A022091C-186D-456E-BEC7-4E7EF44A368C}" type="pres">
      <dgm:prSet presAssocID="{6784E659-1A7E-41F1-B9A0-3A15FED113B5}" presName="hierChild3" presStyleCnt="0"/>
      <dgm:spPr/>
      <dgm:t>
        <a:bodyPr/>
        <a:lstStyle/>
        <a:p>
          <a:endParaRPr lang="cs-CZ"/>
        </a:p>
      </dgm:t>
    </dgm:pt>
    <dgm:pt modelId="{155CD6FE-3BAF-4834-8957-74AF46A85A58}" type="pres">
      <dgm:prSet presAssocID="{A496AC91-1727-4CF5-9B1A-706F078380BC}" presName="Name25" presStyleLbl="parChTrans1D3" presStyleIdx="0" presStyleCnt="6"/>
      <dgm:spPr/>
      <dgm:t>
        <a:bodyPr/>
        <a:lstStyle/>
        <a:p>
          <a:endParaRPr lang="cs-CZ"/>
        </a:p>
      </dgm:t>
    </dgm:pt>
    <dgm:pt modelId="{EECBC3CB-2864-4FB5-90E2-4F9A12E0F943}" type="pres">
      <dgm:prSet presAssocID="{A496AC91-1727-4CF5-9B1A-706F078380BC}" presName="connTx" presStyleLbl="parChTrans1D3" presStyleIdx="0" presStyleCnt="6"/>
      <dgm:spPr/>
      <dgm:t>
        <a:bodyPr/>
        <a:lstStyle/>
        <a:p>
          <a:endParaRPr lang="cs-CZ"/>
        </a:p>
      </dgm:t>
    </dgm:pt>
    <dgm:pt modelId="{4438E0E0-4CB6-4DFD-90AF-146EE2D10B84}" type="pres">
      <dgm:prSet presAssocID="{2FEF4BFF-7442-457E-8860-95DA33A53D66}" presName="Name30" presStyleCnt="0"/>
      <dgm:spPr/>
      <dgm:t>
        <a:bodyPr/>
        <a:lstStyle/>
        <a:p>
          <a:endParaRPr lang="cs-CZ"/>
        </a:p>
      </dgm:t>
    </dgm:pt>
    <dgm:pt modelId="{67EAD28B-87DA-421F-AEAB-746737BFD556}" type="pres">
      <dgm:prSet presAssocID="{2FEF4BFF-7442-457E-8860-95DA33A53D66}" presName="level2Shape" presStyleLbl="node3" presStyleIdx="0" presStyleCnt="6"/>
      <dgm:spPr/>
      <dgm:t>
        <a:bodyPr/>
        <a:lstStyle/>
        <a:p>
          <a:endParaRPr lang="cs-CZ"/>
        </a:p>
      </dgm:t>
    </dgm:pt>
    <dgm:pt modelId="{16B6FEE0-7B1F-42EF-8877-1B1C306DD923}" type="pres">
      <dgm:prSet presAssocID="{2FEF4BFF-7442-457E-8860-95DA33A53D66}" presName="hierChild3" presStyleCnt="0"/>
      <dgm:spPr/>
      <dgm:t>
        <a:bodyPr/>
        <a:lstStyle/>
        <a:p>
          <a:endParaRPr lang="cs-CZ"/>
        </a:p>
      </dgm:t>
    </dgm:pt>
    <dgm:pt modelId="{50687A47-9538-45A1-8C70-B2858DE9C1BD}" type="pres">
      <dgm:prSet presAssocID="{455CECB3-C9DC-4A02-A598-172B1B46C5B8}" presName="Name25" presStyleLbl="parChTrans1D3" presStyleIdx="1" presStyleCnt="6"/>
      <dgm:spPr/>
      <dgm:t>
        <a:bodyPr/>
        <a:lstStyle/>
        <a:p>
          <a:endParaRPr lang="cs-CZ"/>
        </a:p>
      </dgm:t>
    </dgm:pt>
    <dgm:pt modelId="{9DDAD705-CF7B-483B-8E55-31888886FCEA}" type="pres">
      <dgm:prSet presAssocID="{455CECB3-C9DC-4A02-A598-172B1B46C5B8}" presName="connTx" presStyleLbl="parChTrans1D3" presStyleIdx="1" presStyleCnt="6"/>
      <dgm:spPr/>
      <dgm:t>
        <a:bodyPr/>
        <a:lstStyle/>
        <a:p>
          <a:endParaRPr lang="cs-CZ"/>
        </a:p>
      </dgm:t>
    </dgm:pt>
    <dgm:pt modelId="{5075FA78-E2E5-46DF-BBD3-31CBC1365A85}" type="pres">
      <dgm:prSet presAssocID="{7E5F2395-2426-42DE-BDF6-99AD597CA4DC}" presName="Name30" presStyleCnt="0"/>
      <dgm:spPr/>
      <dgm:t>
        <a:bodyPr/>
        <a:lstStyle/>
        <a:p>
          <a:endParaRPr lang="cs-CZ"/>
        </a:p>
      </dgm:t>
    </dgm:pt>
    <dgm:pt modelId="{61645C9A-964D-4F7F-9B0C-B984E3C5ACCE}" type="pres">
      <dgm:prSet presAssocID="{7E5F2395-2426-42DE-BDF6-99AD597CA4DC}" presName="level2Shape" presStyleLbl="node3" presStyleIdx="1" presStyleCnt="6"/>
      <dgm:spPr/>
      <dgm:t>
        <a:bodyPr/>
        <a:lstStyle/>
        <a:p>
          <a:endParaRPr lang="cs-CZ"/>
        </a:p>
      </dgm:t>
    </dgm:pt>
    <dgm:pt modelId="{DC29677D-95FF-48B1-A6D1-481E12E28374}" type="pres">
      <dgm:prSet presAssocID="{7E5F2395-2426-42DE-BDF6-99AD597CA4DC}" presName="hierChild3" presStyleCnt="0"/>
      <dgm:spPr/>
      <dgm:t>
        <a:bodyPr/>
        <a:lstStyle/>
        <a:p>
          <a:endParaRPr lang="cs-CZ"/>
        </a:p>
      </dgm:t>
    </dgm:pt>
    <dgm:pt modelId="{F37437AB-D971-4DF9-8722-536AAD188DFB}" type="pres">
      <dgm:prSet presAssocID="{69C3E1C9-0AAB-43D5-8A42-FD392E144B98}" presName="Name25" presStyleLbl="parChTrans1D3" presStyleIdx="2" presStyleCnt="6"/>
      <dgm:spPr/>
      <dgm:t>
        <a:bodyPr/>
        <a:lstStyle/>
        <a:p>
          <a:endParaRPr lang="cs-CZ"/>
        </a:p>
      </dgm:t>
    </dgm:pt>
    <dgm:pt modelId="{8FCB2B3E-2760-43A5-A605-3D27FF4A4064}" type="pres">
      <dgm:prSet presAssocID="{69C3E1C9-0AAB-43D5-8A42-FD392E144B98}" presName="connTx" presStyleLbl="parChTrans1D3" presStyleIdx="2" presStyleCnt="6"/>
      <dgm:spPr/>
      <dgm:t>
        <a:bodyPr/>
        <a:lstStyle/>
        <a:p>
          <a:endParaRPr lang="cs-CZ"/>
        </a:p>
      </dgm:t>
    </dgm:pt>
    <dgm:pt modelId="{04FC55E0-BB62-4A9B-B525-F22BC9E19484}" type="pres">
      <dgm:prSet presAssocID="{D65D006D-BB96-4282-9A65-BAD4D13BF583}" presName="Name30" presStyleCnt="0"/>
      <dgm:spPr/>
      <dgm:t>
        <a:bodyPr/>
        <a:lstStyle/>
        <a:p>
          <a:endParaRPr lang="cs-CZ"/>
        </a:p>
      </dgm:t>
    </dgm:pt>
    <dgm:pt modelId="{726A33A2-79E0-4677-93ED-E1B30230BD6B}" type="pres">
      <dgm:prSet presAssocID="{D65D006D-BB96-4282-9A65-BAD4D13BF583}" presName="level2Shape" presStyleLbl="node3" presStyleIdx="2" presStyleCnt="6"/>
      <dgm:spPr/>
      <dgm:t>
        <a:bodyPr/>
        <a:lstStyle/>
        <a:p>
          <a:endParaRPr lang="cs-CZ"/>
        </a:p>
      </dgm:t>
    </dgm:pt>
    <dgm:pt modelId="{CF46E384-799B-4411-86FC-DF698E3EBD47}" type="pres">
      <dgm:prSet presAssocID="{D65D006D-BB96-4282-9A65-BAD4D13BF583}" presName="hierChild3" presStyleCnt="0"/>
      <dgm:spPr/>
      <dgm:t>
        <a:bodyPr/>
        <a:lstStyle/>
        <a:p>
          <a:endParaRPr lang="cs-CZ"/>
        </a:p>
      </dgm:t>
    </dgm:pt>
    <dgm:pt modelId="{920EA45F-7D88-4911-A565-81CA39F84865}" type="pres">
      <dgm:prSet presAssocID="{3DF556B6-566A-4460-A364-9488DA25CB9A}" presName="Name25" presStyleLbl="parChTrans1D2" presStyleIdx="2" presStyleCnt="3"/>
      <dgm:spPr/>
      <dgm:t>
        <a:bodyPr/>
        <a:lstStyle/>
        <a:p>
          <a:endParaRPr lang="cs-CZ"/>
        </a:p>
      </dgm:t>
    </dgm:pt>
    <dgm:pt modelId="{DC4D3F08-6271-4FB9-904E-94ABD1DB5D36}" type="pres">
      <dgm:prSet presAssocID="{3DF556B6-566A-4460-A364-9488DA25CB9A}" presName="connTx" presStyleLbl="parChTrans1D2" presStyleIdx="2" presStyleCnt="3"/>
      <dgm:spPr/>
      <dgm:t>
        <a:bodyPr/>
        <a:lstStyle/>
        <a:p>
          <a:endParaRPr lang="cs-CZ"/>
        </a:p>
      </dgm:t>
    </dgm:pt>
    <dgm:pt modelId="{99FC8C9E-923E-45F8-ADF2-A1BA50D3940C}" type="pres">
      <dgm:prSet presAssocID="{525BAE86-70C2-44B2-B3A4-A61EA68F2776}" presName="Name30" presStyleCnt="0"/>
      <dgm:spPr/>
      <dgm:t>
        <a:bodyPr/>
        <a:lstStyle/>
        <a:p>
          <a:endParaRPr lang="cs-CZ"/>
        </a:p>
      </dgm:t>
    </dgm:pt>
    <dgm:pt modelId="{F3D57E36-96E6-412D-8D2E-343EBB73AB64}" type="pres">
      <dgm:prSet presAssocID="{525BAE86-70C2-44B2-B3A4-A61EA68F2776}" presName="level2Shape" presStyleLbl="node2" presStyleIdx="2" presStyleCnt="3"/>
      <dgm:spPr/>
      <dgm:t>
        <a:bodyPr/>
        <a:lstStyle/>
        <a:p>
          <a:endParaRPr lang="cs-CZ"/>
        </a:p>
      </dgm:t>
    </dgm:pt>
    <dgm:pt modelId="{C1D20E34-8347-4ACE-B74E-31E083285B33}" type="pres">
      <dgm:prSet presAssocID="{525BAE86-70C2-44B2-B3A4-A61EA68F2776}" presName="hierChild3" presStyleCnt="0"/>
      <dgm:spPr/>
      <dgm:t>
        <a:bodyPr/>
        <a:lstStyle/>
        <a:p>
          <a:endParaRPr lang="cs-CZ"/>
        </a:p>
      </dgm:t>
    </dgm:pt>
    <dgm:pt modelId="{CE870FA1-C99E-48FA-9EDF-3FDB05B7A3D2}" type="pres">
      <dgm:prSet presAssocID="{DC2B8496-AE9D-4E91-83D8-C63D4A3C4CE4}" presName="Name25" presStyleLbl="parChTrans1D3" presStyleIdx="3" presStyleCnt="6"/>
      <dgm:spPr/>
      <dgm:t>
        <a:bodyPr/>
        <a:lstStyle/>
        <a:p>
          <a:endParaRPr lang="cs-CZ"/>
        </a:p>
      </dgm:t>
    </dgm:pt>
    <dgm:pt modelId="{BBCB716F-07A5-40BF-873E-857D3B1F108B}" type="pres">
      <dgm:prSet presAssocID="{DC2B8496-AE9D-4E91-83D8-C63D4A3C4CE4}" presName="connTx" presStyleLbl="parChTrans1D3" presStyleIdx="3" presStyleCnt="6"/>
      <dgm:spPr/>
      <dgm:t>
        <a:bodyPr/>
        <a:lstStyle/>
        <a:p>
          <a:endParaRPr lang="cs-CZ"/>
        </a:p>
      </dgm:t>
    </dgm:pt>
    <dgm:pt modelId="{C0BBE116-8E8D-4F82-9B0D-3B9E5FB2376E}" type="pres">
      <dgm:prSet presAssocID="{DF9353C3-D471-4F27-ABB9-25388923E42C}" presName="Name30" presStyleCnt="0"/>
      <dgm:spPr/>
      <dgm:t>
        <a:bodyPr/>
        <a:lstStyle/>
        <a:p>
          <a:endParaRPr lang="cs-CZ"/>
        </a:p>
      </dgm:t>
    </dgm:pt>
    <dgm:pt modelId="{C59330E6-7CF0-48DF-9BCC-5282107EE8B1}" type="pres">
      <dgm:prSet presAssocID="{DF9353C3-D471-4F27-ABB9-25388923E42C}" presName="level2Shape" presStyleLbl="node3" presStyleIdx="3" presStyleCnt="6"/>
      <dgm:spPr/>
      <dgm:t>
        <a:bodyPr/>
        <a:lstStyle/>
        <a:p>
          <a:endParaRPr lang="cs-CZ"/>
        </a:p>
      </dgm:t>
    </dgm:pt>
    <dgm:pt modelId="{F49F4722-48EA-4215-8600-571F4A0E9FA8}" type="pres">
      <dgm:prSet presAssocID="{DF9353C3-D471-4F27-ABB9-25388923E42C}" presName="hierChild3" presStyleCnt="0"/>
      <dgm:spPr/>
      <dgm:t>
        <a:bodyPr/>
        <a:lstStyle/>
        <a:p>
          <a:endParaRPr lang="cs-CZ"/>
        </a:p>
      </dgm:t>
    </dgm:pt>
    <dgm:pt modelId="{849B12FF-1A1D-412A-B555-BFA80DE10B58}" type="pres">
      <dgm:prSet presAssocID="{E66857A4-33ED-4AF0-9D0B-2EFD16B356A6}" presName="Name25" presStyleLbl="parChTrans1D3" presStyleIdx="4" presStyleCnt="6"/>
      <dgm:spPr/>
      <dgm:t>
        <a:bodyPr/>
        <a:lstStyle/>
        <a:p>
          <a:endParaRPr lang="cs-CZ"/>
        </a:p>
      </dgm:t>
    </dgm:pt>
    <dgm:pt modelId="{EFA22F02-2156-4379-B942-7EA3D8100082}" type="pres">
      <dgm:prSet presAssocID="{E66857A4-33ED-4AF0-9D0B-2EFD16B356A6}" presName="connTx" presStyleLbl="parChTrans1D3" presStyleIdx="4" presStyleCnt="6"/>
      <dgm:spPr/>
      <dgm:t>
        <a:bodyPr/>
        <a:lstStyle/>
        <a:p>
          <a:endParaRPr lang="cs-CZ"/>
        </a:p>
      </dgm:t>
    </dgm:pt>
    <dgm:pt modelId="{C51EB17D-7DD1-4A7F-81F1-405674FCA05D}" type="pres">
      <dgm:prSet presAssocID="{8A2DB73C-283C-4F08-891D-D9D48751BD54}" presName="Name30" presStyleCnt="0"/>
      <dgm:spPr/>
      <dgm:t>
        <a:bodyPr/>
        <a:lstStyle/>
        <a:p>
          <a:endParaRPr lang="cs-CZ"/>
        </a:p>
      </dgm:t>
    </dgm:pt>
    <dgm:pt modelId="{69A40947-7C12-46A1-B756-D4AACB8A1DC2}" type="pres">
      <dgm:prSet presAssocID="{8A2DB73C-283C-4F08-891D-D9D48751BD54}" presName="level2Shape" presStyleLbl="node3" presStyleIdx="4" presStyleCnt="6"/>
      <dgm:spPr/>
      <dgm:t>
        <a:bodyPr/>
        <a:lstStyle/>
        <a:p>
          <a:endParaRPr lang="cs-CZ"/>
        </a:p>
      </dgm:t>
    </dgm:pt>
    <dgm:pt modelId="{335B93A4-989E-45E6-8905-32EAFC50D62E}" type="pres">
      <dgm:prSet presAssocID="{8A2DB73C-283C-4F08-891D-D9D48751BD54}" presName="hierChild3" presStyleCnt="0"/>
      <dgm:spPr/>
      <dgm:t>
        <a:bodyPr/>
        <a:lstStyle/>
        <a:p>
          <a:endParaRPr lang="cs-CZ"/>
        </a:p>
      </dgm:t>
    </dgm:pt>
    <dgm:pt modelId="{7DAB398A-56A9-4D6B-91D1-22E6923CF8C2}" type="pres">
      <dgm:prSet presAssocID="{78FBB83E-4A76-4A4A-BFD7-C48D27B86F3F}" presName="Name25" presStyleLbl="parChTrans1D3" presStyleIdx="5" presStyleCnt="6"/>
      <dgm:spPr/>
      <dgm:t>
        <a:bodyPr/>
        <a:lstStyle/>
        <a:p>
          <a:endParaRPr lang="cs-CZ"/>
        </a:p>
      </dgm:t>
    </dgm:pt>
    <dgm:pt modelId="{9698F32C-2A05-46F5-A8A6-8EB5BFCF511F}" type="pres">
      <dgm:prSet presAssocID="{78FBB83E-4A76-4A4A-BFD7-C48D27B86F3F}" presName="connTx" presStyleLbl="parChTrans1D3" presStyleIdx="5" presStyleCnt="6"/>
      <dgm:spPr/>
      <dgm:t>
        <a:bodyPr/>
        <a:lstStyle/>
        <a:p>
          <a:endParaRPr lang="cs-CZ"/>
        </a:p>
      </dgm:t>
    </dgm:pt>
    <dgm:pt modelId="{569309B6-C0EE-4490-AC8D-B43D03EA9B1D}" type="pres">
      <dgm:prSet presAssocID="{1EF5627B-4D14-4B91-A026-E7E70BF9F182}" presName="Name30" presStyleCnt="0"/>
      <dgm:spPr/>
      <dgm:t>
        <a:bodyPr/>
        <a:lstStyle/>
        <a:p>
          <a:endParaRPr lang="cs-CZ"/>
        </a:p>
      </dgm:t>
    </dgm:pt>
    <dgm:pt modelId="{696E16F8-252C-4221-8BCB-1372527061B7}" type="pres">
      <dgm:prSet presAssocID="{1EF5627B-4D14-4B91-A026-E7E70BF9F182}" presName="level2Shape" presStyleLbl="node3" presStyleIdx="5" presStyleCnt="6"/>
      <dgm:spPr/>
      <dgm:t>
        <a:bodyPr/>
        <a:lstStyle/>
        <a:p>
          <a:endParaRPr lang="cs-CZ"/>
        </a:p>
      </dgm:t>
    </dgm:pt>
    <dgm:pt modelId="{6B80F6E2-4156-4EAF-A307-DA6BBBF2C651}" type="pres">
      <dgm:prSet presAssocID="{1EF5627B-4D14-4B91-A026-E7E70BF9F182}" presName="hierChild3" presStyleCnt="0"/>
      <dgm:spPr/>
      <dgm:t>
        <a:bodyPr/>
        <a:lstStyle/>
        <a:p>
          <a:endParaRPr lang="cs-CZ"/>
        </a:p>
      </dgm:t>
    </dgm:pt>
    <dgm:pt modelId="{ACF694A3-E8F1-422A-8A8C-C884A25FF467}" type="pres">
      <dgm:prSet presAssocID="{D4FC0FA3-61D9-43FD-96F7-9FEE5942BAD6}" presName="bgShapesFlow" presStyleCnt="0"/>
      <dgm:spPr/>
      <dgm:t>
        <a:bodyPr/>
        <a:lstStyle/>
        <a:p>
          <a:endParaRPr lang="cs-CZ"/>
        </a:p>
      </dgm:t>
    </dgm:pt>
  </dgm:ptLst>
  <dgm:cxnLst>
    <dgm:cxn modelId="{CB9F9008-50F2-44B8-B746-DE593C718B0C}" type="presOf" srcId="{78FBB83E-4A76-4A4A-BFD7-C48D27B86F3F}" destId="{9698F32C-2A05-46F5-A8A6-8EB5BFCF511F}" srcOrd="1" destOrd="0" presId="urn:microsoft.com/office/officeart/2005/8/layout/hierarchy5"/>
    <dgm:cxn modelId="{4060420D-CCC1-4222-A348-00F3D26BA24D}" type="presOf" srcId="{3DF556B6-566A-4460-A364-9488DA25CB9A}" destId="{DC4D3F08-6271-4FB9-904E-94ABD1DB5D36}" srcOrd="1" destOrd="0" presId="urn:microsoft.com/office/officeart/2005/8/layout/hierarchy5"/>
    <dgm:cxn modelId="{51753E43-46BA-4AEF-92E4-01473EE93749}" type="presOf" srcId="{69C3E1C9-0AAB-43D5-8A42-FD392E144B98}" destId="{F37437AB-D971-4DF9-8722-536AAD188DFB}" srcOrd="0" destOrd="0" presId="urn:microsoft.com/office/officeart/2005/8/layout/hierarchy5"/>
    <dgm:cxn modelId="{8A524B60-8FBA-40C3-A3B2-54745BC658F3}" type="presOf" srcId="{05DD9D49-ED8E-4D1A-A317-AA32EAF84C44}" destId="{8CFF3148-F424-4B07-AE9E-1B748A74D9EC}" srcOrd="0" destOrd="0" presId="urn:microsoft.com/office/officeart/2005/8/layout/hierarchy5"/>
    <dgm:cxn modelId="{85931F1A-54D1-4387-8DC6-4E0920E9E040}" type="presOf" srcId="{D65D006D-BB96-4282-9A65-BAD4D13BF583}" destId="{726A33A2-79E0-4677-93ED-E1B30230BD6B}" srcOrd="0" destOrd="0" presId="urn:microsoft.com/office/officeart/2005/8/layout/hierarchy5"/>
    <dgm:cxn modelId="{B113A291-F881-403F-8205-341F862CFAF7}" type="presOf" srcId="{D98B0B1F-62F0-4770-8F1B-2D61452C9B1A}" destId="{0313461A-2772-40D2-8E3A-E8EB8EEAFF0D}" srcOrd="1" destOrd="0" presId="urn:microsoft.com/office/officeart/2005/8/layout/hierarchy5"/>
    <dgm:cxn modelId="{14A59709-6FBE-4D14-8FCC-2172258E462D}" srcId="{6784E659-1A7E-41F1-B9A0-3A15FED113B5}" destId="{7E5F2395-2426-42DE-BDF6-99AD597CA4DC}" srcOrd="1" destOrd="0" parTransId="{455CECB3-C9DC-4A02-A598-172B1B46C5B8}" sibTransId="{DB790BF2-8AC0-43DA-806A-60FCBC733550}"/>
    <dgm:cxn modelId="{D67D69A0-014B-4B76-9712-4EAA586B2722}" srcId="{05DD9D49-ED8E-4D1A-A317-AA32EAF84C44}" destId="{525BAE86-70C2-44B2-B3A4-A61EA68F2776}" srcOrd="2" destOrd="0" parTransId="{3DF556B6-566A-4460-A364-9488DA25CB9A}" sibTransId="{D9B47CA5-1FCF-42EE-A561-E4DC63A6D2F8}"/>
    <dgm:cxn modelId="{526CC75C-FA06-486F-901A-4C736CECE261}" type="presOf" srcId="{455CECB3-C9DC-4A02-A598-172B1B46C5B8}" destId="{9DDAD705-CF7B-483B-8E55-31888886FCEA}" srcOrd="1" destOrd="0" presId="urn:microsoft.com/office/officeart/2005/8/layout/hierarchy5"/>
    <dgm:cxn modelId="{5B92A4F4-0BD2-478C-8039-43831F030C5B}" type="presOf" srcId="{FFF13CF9-0112-4E4F-B86A-C8139F8D893C}" destId="{691169AD-5C15-4ECF-A6DA-C542198C1D09}" srcOrd="0" destOrd="0" presId="urn:microsoft.com/office/officeart/2005/8/layout/hierarchy5"/>
    <dgm:cxn modelId="{898FE768-AF49-4D71-B578-10B73B80A184}" srcId="{D4FC0FA3-61D9-43FD-96F7-9FEE5942BAD6}" destId="{05DD9D49-ED8E-4D1A-A317-AA32EAF84C44}" srcOrd="0" destOrd="0" parTransId="{A1D78DCF-D0B8-44DF-9FCB-94F88A212E76}" sibTransId="{94171C8D-46E2-4D24-ACD5-556EB2897B80}"/>
    <dgm:cxn modelId="{52554656-D046-480F-B6A4-AD327FAB539C}" type="presOf" srcId="{DC2B8496-AE9D-4E91-83D8-C63D4A3C4CE4}" destId="{CE870FA1-C99E-48FA-9EDF-3FDB05B7A3D2}" srcOrd="0" destOrd="0" presId="urn:microsoft.com/office/officeart/2005/8/layout/hierarchy5"/>
    <dgm:cxn modelId="{7C2DDDC7-2D6B-4F0A-87AA-C87B1380D4EF}" srcId="{6784E659-1A7E-41F1-B9A0-3A15FED113B5}" destId="{D65D006D-BB96-4282-9A65-BAD4D13BF583}" srcOrd="2" destOrd="0" parTransId="{69C3E1C9-0AAB-43D5-8A42-FD392E144B98}" sibTransId="{F642D353-6887-423D-AE8A-55D9AAEBBB3C}"/>
    <dgm:cxn modelId="{F3FED43E-0896-4E84-A8BE-8665E4ED5E15}" type="presOf" srcId="{6784E659-1A7E-41F1-B9A0-3A15FED113B5}" destId="{053B8B67-2D15-4D98-B314-F9809199573F}" srcOrd="0" destOrd="0" presId="urn:microsoft.com/office/officeart/2005/8/layout/hierarchy5"/>
    <dgm:cxn modelId="{7EFED917-B218-4D1E-A86C-076952EDB788}" srcId="{05DD9D49-ED8E-4D1A-A317-AA32EAF84C44}" destId="{FFF13CF9-0112-4E4F-B86A-C8139F8D893C}" srcOrd="0" destOrd="0" parTransId="{D98B0B1F-62F0-4770-8F1B-2D61452C9B1A}" sibTransId="{626ED020-E0BF-4148-BE75-F14E38FA3AF5}"/>
    <dgm:cxn modelId="{EE7A2591-1237-45B2-B1ED-432AEAAEF20A}" type="presOf" srcId="{A496AC91-1727-4CF5-9B1A-706F078380BC}" destId="{EECBC3CB-2864-4FB5-90E2-4F9A12E0F943}" srcOrd="1" destOrd="0" presId="urn:microsoft.com/office/officeart/2005/8/layout/hierarchy5"/>
    <dgm:cxn modelId="{E5F3E8A3-79DE-43BD-8BAC-61384BFEBAAD}" type="presOf" srcId="{78FBB83E-4A76-4A4A-BFD7-C48D27B86F3F}" destId="{7DAB398A-56A9-4D6B-91D1-22E6923CF8C2}" srcOrd="0" destOrd="0" presId="urn:microsoft.com/office/officeart/2005/8/layout/hierarchy5"/>
    <dgm:cxn modelId="{56EA00D4-7588-4354-8DDD-C9088F319FB5}" srcId="{525BAE86-70C2-44B2-B3A4-A61EA68F2776}" destId="{DF9353C3-D471-4F27-ABB9-25388923E42C}" srcOrd="0" destOrd="0" parTransId="{DC2B8496-AE9D-4E91-83D8-C63D4A3C4CE4}" sibTransId="{7B6EAFD0-E6BF-4F11-9C04-6DCCA2152AC6}"/>
    <dgm:cxn modelId="{CC4EDE3E-DE69-4929-ADE2-EFC9B1C62967}" type="presOf" srcId="{2FEF4BFF-7442-457E-8860-95DA33A53D66}" destId="{67EAD28B-87DA-421F-AEAB-746737BFD556}" srcOrd="0" destOrd="0" presId="urn:microsoft.com/office/officeart/2005/8/layout/hierarchy5"/>
    <dgm:cxn modelId="{772DD032-8D87-4611-BB1E-5E6272B2A8F7}" type="presOf" srcId="{D4FC0FA3-61D9-43FD-96F7-9FEE5942BAD6}" destId="{0D899D43-D2CE-4597-BDA4-4049DDA230E7}" srcOrd="0" destOrd="0" presId="urn:microsoft.com/office/officeart/2005/8/layout/hierarchy5"/>
    <dgm:cxn modelId="{59FF4807-F30A-4F31-9F58-2174BDB62996}" type="presOf" srcId="{E66857A4-33ED-4AF0-9D0B-2EFD16B356A6}" destId="{849B12FF-1A1D-412A-B555-BFA80DE10B58}" srcOrd="0" destOrd="0" presId="urn:microsoft.com/office/officeart/2005/8/layout/hierarchy5"/>
    <dgm:cxn modelId="{F9CA8811-72BC-47CA-A3F2-E4817D00BC0F}" srcId="{6784E659-1A7E-41F1-B9A0-3A15FED113B5}" destId="{2FEF4BFF-7442-457E-8860-95DA33A53D66}" srcOrd="0" destOrd="0" parTransId="{A496AC91-1727-4CF5-9B1A-706F078380BC}" sibTransId="{1985E3A8-6898-4B22-A75A-7AE9264E7375}"/>
    <dgm:cxn modelId="{6CB24298-E73E-48A2-91BE-4A297D4FF113}" srcId="{525BAE86-70C2-44B2-B3A4-A61EA68F2776}" destId="{1EF5627B-4D14-4B91-A026-E7E70BF9F182}" srcOrd="2" destOrd="0" parTransId="{78FBB83E-4A76-4A4A-BFD7-C48D27B86F3F}" sibTransId="{5B51D3E0-EAEA-4B13-8BC1-9B00CB9DAB0B}"/>
    <dgm:cxn modelId="{71466F50-FF24-4785-89A8-E41C23B263A0}" type="presOf" srcId="{DF9353C3-D471-4F27-ABB9-25388923E42C}" destId="{C59330E6-7CF0-48DF-9BCC-5282107EE8B1}" srcOrd="0" destOrd="0" presId="urn:microsoft.com/office/officeart/2005/8/layout/hierarchy5"/>
    <dgm:cxn modelId="{474F1822-1712-4261-87B9-5B4AA7A6EA6D}" type="presOf" srcId="{1EF5627B-4D14-4B91-A026-E7E70BF9F182}" destId="{696E16F8-252C-4221-8BCB-1372527061B7}" srcOrd="0" destOrd="0" presId="urn:microsoft.com/office/officeart/2005/8/layout/hierarchy5"/>
    <dgm:cxn modelId="{1A613FA1-FEBB-4062-8F6B-8FFD02DF85DB}" type="presOf" srcId="{E66857A4-33ED-4AF0-9D0B-2EFD16B356A6}" destId="{EFA22F02-2156-4379-B942-7EA3D8100082}" srcOrd="1" destOrd="0" presId="urn:microsoft.com/office/officeart/2005/8/layout/hierarchy5"/>
    <dgm:cxn modelId="{B7B8AC58-0A9B-451A-A961-BEF531BA675D}" type="presOf" srcId="{9491A916-435B-460A-882B-7D34D07854B6}" destId="{677859DF-1A89-43BB-BD1F-96865E87A765}" srcOrd="1" destOrd="0" presId="urn:microsoft.com/office/officeart/2005/8/layout/hierarchy5"/>
    <dgm:cxn modelId="{35506340-EAD9-4EC3-ACF1-D44F057074D8}" type="presOf" srcId="{7E5F2395-2426-42DE-BDF6-99AD597CA4DC}" destId="{61645C9A-964D-4F7F-9B0C-B984E3C5ACCE}" srcOrd="0" destOrd="0" presId="urn:microsoft.com/office/officeart/2005/8/layout/hierarchy5"/>
    <dgm:cxn modelId="{FE9C9F3E-E094-4ECF-8788-D9D349FFD374}" type="presOf" srcId="{D98B0B1F-62F0-4770-8F1B-2D61452C9B1A}" destId="{BD52DCC1-9724-4B85-92B4-6DA3598296DF}" srcOrd="0" destOrd="0" presId="urn:microsoft.com/office/officeart/2005/8/layout/hierarchy5"/>
    <dgm:cxn modelId="{67907D85-24A4-4291-8F85-3C8BE64F5029}" type="presOf" srcId="{455CECB3-C9DC-4A02-A598-172B1B46C5B8}" destId="{50687A47-9538-45A1-8C70-B2858DE9C1BD}" srcOrd="0" destOrd="0" presId="urn:microsoft.com/office/officeart/2005/8/layout/hierarchy5"/>
    <dgm:cxn modelId="{661FBE56-5DB0-4EDD-AA49-311E4C20D02A}" type="presOf" srcId="{525BAE86-70C2-44B2-B3A4-A61EA68F2776}" destId="{F3D57E36-96E6-412D-8D2E-343EBB73AB64}" srcOrd="0" destOrd="0" presId="urn:microsoft.com/office/officeart/2005/8/layout/hierarchy5"/>
    <dgm:cxn modelId="{63444865-D626-4691-84E6-214EFE8BD53D}" type="presOf" srcId="{3DF556B6-566A-4460-A364-9488DA25CB9A}" destId="{920EA45F-7D88-4911-A565-81CA39F84865}" srcOrd="0" destOrd="0" presId="urn:microsoft.com/office/officeart/2005/8/layout/hierarchy5"/>
    <dgm:cxn modelId="{838A870C-42B0-4C96-8B55-4630DEFCFEFA}" type="presOf" srcId="{69C3E1C9-0AAB-43D5-8A42-FD392E144B98}" destId="{8FCB2B3E-2760-43A5-A605-3D27FF4A4064}" srcOrd="1" destOrd="0" presId="urn:microsoft.com/office/officeart/2005/8/layout/hierarchy5"/>
    <dgm:cxn modelId="{8DEBEF49-92D7-4B00-9EDE-FFEF973A9714}" srcId="{05DD9D49-ED8E-4D1A-A317-AA32EAF84C44}" destId="{6784E659-1A7E-41F1-B9A0-3A15FED113B5}" srcOrd="1" destOrd="0" parTransId="{9491A916-435B-460A-882B-7D34D07854B6}" sibTransId="{E07B0CCA-0978-423F-B1DF-102395C997A2}"/>
    <dgm:cxn modelId="{F4F40BB8-74B7-44F3-85B2-6E6AE23A6BC6}" type="presOf" srcId="{9491A916-435B-460A-882B-7D34D07854B6}" destId="{720E6AAA-DE92-447D-B633-F9C750B8FE13}" srcOrd="0" destOrd="0" presId="urn:microsoft.com/office/officeart/2005/8/layout/hierarchy5"/>
    <dgm:cxn modelId="{26986FA7-8DB5-4F2B-8DAE-DF3589D50288}" type="presOf" srcId="{DC2B8496-AE9D-4E91-83D8-C63D4A3C4CE4}" destId="{BBCB716F-07A5-40BF-873E-857D3B1F108B}" srcOrd="1" destOrd="0" presId="urn:microsoft.com/office/officeart/2005/8/layout/hierarchy5"/>
    <dgm:cxn modelId="{8D63D801-5C6A-4B46-9578-60AEF3D7E838}" type="presOf" srcId="{8A2DB73C-283C-4F08-891D-D9D48751BD54}" destId="{69A40947-7C12-46A1-B756-D4AACB8A1DC2}" srcOrd="0" destOrd="0" presId="urn:microsoft.com/office/officeart/2005/8/layout/hierarchy5"/>
    <dgm:cxn modelId="{8A195090-DE2A-46E8-86CB-614DF3DCDB4A}" srcId="{525BAE86-70C2-44B2-B3A4-A61EA68F2776}" destId="{8A2DB73C-283C-4F08-891D-D9D48751BD54}" srcOrd="1" destOrd="0" parTransId="{E66857A4-33ED-4AF0-9D0B-2EFD16B356A6}" sibTransId="{16AC12A3-B506-46D9-827D-50737BC98509}"/>
    <dgm:cxn modelId="{75203571-BAAD-4C36-9B97-D1D032453A20}" type="presOf" srcId="{A496AC91-1727-4CF5-9B1A-706F078380BC}" destId="{155CD6FE-3BAF-4834-8957-74AF46A85A58}" srcOrd="0" destOrd="0" presId="urn:microsoft.com/office/officeart/2005/8/layout/hierarchy5"/>
    <dgm:cxn modelId="{C5AC4ED6-FD41-4125-A88E-F96E7DBCC470}" type="presParOf" srcId="{0D899D43-D2CE-4597-BDA4-4049DDA230E7}" destId="{DF7C1756-BBB8-43A8-B89D-6D5D8B21BC6F}" srcOrd="0" destOrd="0" presId="urn:microsoft.com/office/officeart/2005/8/layout/hierarchy5"/>
    <dgm:cxn modelId="{7896C248-05E8-4EE8-9DF3-1399622EA8BB}" type="presParOf" srcId="{DF7C1756-BBB8-43A8-B89D-6D5D8B21BC6F}" destId="{763FF37B-1F9B-42ED-A5D7-F5F5F290505D}" srcOrd="0" destOrd="0" presId="urn:microsoft.com/office/officeart/2005/8/layout/hierarchy5"/>
    <dgm:cxn modelId="{64871A73-C2A5-4A33-A863-5ED154FED466}" type="presParOf" srcId="{763FF37B-1F9B-42ED-A5D7-F5F5F290505D}" destId="{7ADAAC4F-B045-4B66-A2C0-71133AE909D0}" srcOrd="0" destOrd="0" presId="urn:microsoft.com/office/officeart/2005/8/layout/hierarchy5"/>
    <dgm:cxn modelId="{A6BD869A-6482-4FC0-8AEF-72B59D60FDDD}" type="presParOf" srcId="{7ADAAC4F-B045-4B66-A2C0-71133AE909D0}" destId="{8CFF3148-F424-4B07-AE9E-1B748A74D9EC}" srcOrd="0" destOrd="0" presId="urn:microsoft.com/office/officeart/2005/8/layout/hierarchy5"/>
    <dgm:cxn modelId="{05C2B760-D805-4A5C-9AD6-B6B50E25405F}" type="presParOf" srcId="{7ADAAC4F-B045-4B66-A2C0-71133AE909D0}" destId="{139717A8-7302-45B4-9C94-883A834F088B}" srcOrd="1" destOrd="0" presId="urn:microsoft.com/office/officeart/2005/8/layout/hierarchy5"/>
    <dgm:cxn modelId="{E7805324-F984-4F46-9355-48C14B198860}" type="presParOf" srcId="{139717A8-7302-45B4-9C94-883A834F088B}" destId="{BD52DCC1-9724-4B85-92B4-6DA3598296DF}" srcOrd="0" destOrd="0" presId="urn:microsoft.com/office/officeart/2005/8/layout/hierarchy5"/>
    <dgm:cxn modelId="{708A567D-9307-4205-9D9E-FD7E041F8FB9}" type="presParOf" srcId="{BD52DCC1-9724-4B85-92B4-6DA3598296DF}" destId="{0313461A-2772-40D2-8E3A-E8EB8EEAFF0D}" srcOrd="0" destOrd="0" presId="urn:microsoft.com/office/officeart/2005/8/layout/hierarchy5"/>
    <dgm:cxn modelId="{44F68CCF-22B6-41FB-B398-1AF9FDFD1F0E}" type="presParOf" srcId="{139717A8-7302-45B4-9C94-883A834F088B}" destId="{95824B33-99F7-406A-9A67-515B9CEBEC05}" srcOrd="1" destOrd="0" presId="urn:microsoft.com/office/officeart/2005/8/layout/hierarchy5"/>
    <dgm:cxn modelId="{C7F8C284-2180-48F5-B6EB-55AC357AD885}" type="presParOf" srcId="{95824B33-99F7-406A-9A67-515B9CEBEC05}" destId="{691169AD-5C15-4ECF-A6DA-C542198C1D09}" srcOrd="0" destOrd="0" presId="urn:microsoft.com/office/officeart/2005/8/layout/hierarchy5"/>
    <dgm:cxn modelId="{59F0251D-D3C1-441D-B521-2114C11F6A2D}" type="presParOf" srcId="{95824B33-99F7-406A-9A67-515B9CEBEC05}" destId="{B8094055-C5DB-4286-A041-BBF66410DBAF}" srcOrd="1" destOrd="0" presId="urn:microsoft.com/office/officeart/2005/8/layout/hierarchy5"/>
    <dgm:cxn modelId="{D399538C-B5E2-459C-A65A-90185D0D871B}" type="presParOf" srcId="{139717A8-7302-45B4-9C94-883A834F088B}" destId="{720E6AAA-DE92-447D-B633-F9C750B8FE13}" srcOrd="2" destOrd="0" presId="urn:microsoft.com/office/officeart/2005/8/layout/hierarchy5"/>
    <dgm:cxn modelId="{F2667FB1-BB9D-4509-B93D-08F98066FBB3}" type="presParOf" srcId="{720E6AAA-DE92-447D-B633-F9C750B8FE13}" destId="{677859DF-1A89-43BB-BD1F-96865E87A765}" srcOrd="0" destOrd="0" presId="urn:microsoft.com/office/officeart/2005/8/layout/hierarchy5"/>
    <dgm:cxn modelId="{9C93C787-B3B3-4084-B4D8-CC1382EA9E74}" type="presParOf" srcId="{139717A8-7302-45B4-9C94-883A834F088B}" destId="{5458A558-DC64-4580-ABB9-16F7320C1019}" srcOrd="3" destOrd="0" presId="urn:microsoft.com/office/officeart/2005/8/layout/hierarchy5"/>
    <dgm:cxn modelId="{5C3986D0-92A3-4B3E-B1EB-718DD09D70F5}" type="presParOf" srcId="{5458A558-DC64-4580-ABB9-16F7320C1019}" destId="{053B8B67-2D15-4D98-B314-F9809199573F}" srcOrd="0" destOrd="0" presId="urn:microsoft.com/office/officeart/2005/8/layout/hierarchy5"/>
    <dgm:cxn modelId="{80288453-0B6C-4036-8E4C-0FA872B81D35}" type="presParOf" srcId="{5458A558-DC64-4580-ABB9-16F7320C1019}" destId="{A022091C-186D-456E-BEC7-4E7EF44A368C}" srcOrd="1" destOrd="0" presId="urn:microsoft.com/office/officeart/2005/8/layout/hierarchy5"/>
    <dgm:cxn modelId="{DDBDEA9F-8C7F-4C1D-80A3-3280AF2B6D74}" type="presParOf" srcId="{A022091C-186D-456E-BEC7-4E7EF44A368C}" destId="{155CD6FE-3BAF-4834-8957-74AF46A85A58}" srcOrd="0" destOrd="0" presId="urn:microsoft.com/office/officeart/2005/8/layout/hierarchy5"/>
    <dgm:cxn modelId="{7AABCC99-DC62-4463-819C-6DF539B9217F}" type="presParOf" srcId="{155CD6FE-3BAF-4834-8957-74AF46A85A58}" destId="{EECBC3CB-2864-4FB5-90E2-4F9A12E0F943}" srcOrd="0" destOrd="0" presId="urn:microsoft.com/office/officeart/2005/8/layout/hierarchy5"/>
    <dgm:cxn modelId="{B873ED18-809A-440D-85FC-0A5BAA763271}" type="presParOf" srcId="{A022091C-186D-456E-BEC7-4E7EF44A368C}" destId="{4438E0E0-4CB6-4DFD-90AF-146EE2D10B84}" srcOrd="1" destOrd="0" presId="urn:microsoft.com/office/officeart/2005/8/layout/hierarchy5"/>
    <dgm:cxn modelId="{FE4737E3-524C-41B6-A59F-27BA652BC62E}" type="presParOf" srcId="{4438E0E0-4CB6-4DFD-90AF-146EE2D10B84}" destId="{67EAD28B-87DA-421F-AEAB-746737BFD556}" srcOrd="0" destOrd="0" presId="urn:microsoft.com/office/officeart/2005/8/layout/hierarchy5"/>
    <dgm:cxn modelId="{983DA8EA-AA80-4592-96E3-06375A17D24E}" type="presParOf" srcId="{4438E0E0-4CB6-4DFD-90AF-146EE2D10B84}" destId="{16B6FEE0-7B1F-42EF-8877-1B1C306DD923}" srcOrd="1" destOrd="0" presId="urn:microsoft.com/office/officeart/2005/8/layout/hierarchy5"/>
    <dgm:cxn modelId="{214CBAA3-6883-4D15-9CD4-9385185E0871}" type="presParOf" srcId="{A022091C-186D-456E-BEC7-4E7EF44A368C}" destId="{50687A47-9538-45A1-8C70-B2858DE9C1BD}" srcOrd="2" destOrd="0" presId="urn:microsoft.com/office/officeart/2005/8/layout/hierarchy5"/>
    <dgm:cxn modelId="{F72CA7E8-1F21-489E-9AE8-A6950F864B85}" type="presParOf" srcId="{50687A47-9538-45A1-8C70-B2858DE9C1BD}" destId="{9DDAD705-CF7B-483B-8E55-31888886FCEA}" srcOrd="0" destOrd="0" presId="urn:microsoft.com/office/officeart/2005/8/layout/hierarchy5"/>
    <dgm:cxn modelId="{B85C85F2-97DA-4BB2-8E7F-64B97477FE4B}" type="presParOf" srcId="{A022091C-186D-456E-BEC7-4E7EF44A368C}" destId="{5075FA78-E2E5-46DF-BBD3-31CBC1365A85}" srcOrd="3" destOrd="0" presId="urn:microsoft.com/office/officeart/2005/8/layout/hierarchy5"/>
    <dgm:cxn modelId="{8B4D292E-9A3A-4662-B62A-1B5FD23553E5}" type="presParOf" srcId="{5075FA78-E2E5-46DF-BBD3-31CBC1365A85}" destId="{61645C9A-964D-4F7F-9B0C-B984E3C5ACCE}" srcOrd="0" destOrd="0" presId="urn:microsoft.com/office/officeart/2005/8/layout/hierarchy5"/>
    <dgm:cxn modelId="{FB03DA78-0DF9-4E5E-B956-1E556044EBB7}" type="presParOf" srcId="{5075FA78-E2E5-46DF-BBD3-31CBC1365A85}" destId="{DC29677D-95FF-48B1-A6D1-481E12E28374}" srcOrd="1" destOrd="0" presId="urn:microsoft.com/office/officeart/2005/8/layout/hierarchy5"/>
    <dgm:cxn modelId="{F52C3324-CDB2-4863-A95F-F2BD4587458E}" type="presParOf" srcId="{A022091C-186D-456E-BEC7-4E7EF44A368C}" destId="{F37437AB-D971-4DF9-8722-536AAD188DFB}" srcOrd="4" destOrd="0" presId="urn:microsoft.com/office/officeart/2005/8/layout/hierarchy5"/>
    <dgm:cxn modelId="{9AD9D2F0-342A-4236-8E8B-0E5F30CC6519}" type="presParOf" srcId="{F37437AB-D971-4DF9-8722-536AAD188DFB}" destId="{8FCB2B3E-2760-43A5-A605-3D27FF4A4064}" srcOrd="0" destOrd="0" presId="urn:microsoft.com/office/officeart/2005/8/layout/hierarchy5"/>
    <dgm:cxn modelId="{90AACB56-01A7-4FE4-BA59-C1D8E9E90BC3}" type="presParOf" srcId="{A022091C-186D-456E-BEC7-4E7EF44A368C}" destId="{04FC55E0-BB62-4A9B-B525-F22BC9E19484}" srcOrd="5" destOrd="0" presId="urn:microsoft.com/office/officeart/2005/8/layout/hierarchy5"/>
    <dgm:cxn modelId="{6A1CBBC6-B812-4A33-94F1-239344370E8C}" type="presParOf" srcId="{04FC55E0-BB62-4A9B-B525-F22BC9E19484}" destId="{726A33A2-79E0-4677-93ED-E1B30230BD6B}" srcOrd="0" destOrd="0" presId="urn:microsoft.com/office/officeart/2005/8/layout/hierarchy5"/>
    <dgm:cxn modelId="{CF975979-120D-4820-9294-BF795ECF1924}" type="presParOf" srcId="{04FC55E0-BB62-4A9B-B525-F22BC9E19484}" destId="{CF46E384-799B-4411-86FC-DF698E3EBD47}" srcOrd="1" destOrd="0" presId="urn:microsoft.com/office/officeart/2005/8/layout/hierarchy5"/>
    <dgm:cxn modelId="{084B6062-00D8-4FBE-B7F7-8AFBE956C5D4}" type="presParOf" srcId="{139717A8-7302-45B4-9C94-883A834F088B}" destId="{920EA45F-7D88-4911-A565-81CA39F84865}" srcOrd="4" destOrd="0" presId="urn:microsoft.com/office/officeart/2005/8/layout/hierarchy5"/>
    <dgm:cxn modelId="{8B196CDF-83C3-4631-A2C9-8066923BE538}" type="presParOf" srcId="{920EA45F-7D88-4911-A565-81CA39F84865}" destId="{DC4D3F08-6271-4FB9-904E-94ABD1DB5D36}" srcOrd="0" destOrd="0" presId="urn:microsoft.com/office/officeart/2005/8/layout/hierarchy5"/>
    <dgm:cxn modelId="{5746D871-FDDA-49AA-9DFD-593E8E8C96DA}" type="presParOf" srcId="{139717A8-7302-45B4-9C94-883A834F088B}" destId="{99FC8C9E-923E-45F8-ADF2-A1BA50D3940C}" srcOrd="5" destOrd="0" presId="urn:microsoft.com/office/officeart/2005/8/layout/hierarchy5"/>
    <dgm:cxn modelId="{9443A20A-29FE-4E6C-802B-AD09DE480F38}" type="presParOf" srcId="{99FC8C9E-923E-45F8-ADF2-A1BA50D3940C}" destId="{F3D57E36-96E6-412D-8D2E-343EBB73AB64}" srcOrd="0" destOrd="0" presId="urn:microsoft.com/office/officeart/2005/8/layout/hierarchy5"/>
    <dgm:cxn modelId="{64A0A072-CDE0-493F-8894-C632A746E5F7}" type="presParOf" srcId="{99FC8C9E-923E-45F8-ADF2-A1BA50D3940C}" destId="{C1D20E34-8347-4ACE-B74E-31E083285B33}" srcOrd="1" destOrd="0" presId="urn:microsoft.com/office/officeart/2005/8/layout/hierarchy5"/>
    <dgm:cxn modelId="{443CFB30-4B8A-4EB5-A9E8-90BC412F7943}" type="presParOf" srcId="{C1D20E34-8347-4ACE-B74E-31E083285B33}" destId="{CE870FA1-C99E-48FA-9EDF-3FDB05B7A3D2}" srcOrd="0" destOrd="0" presId="urn:microsoft.com/office/officeart/2005/8/layout/hierarchy5"/>
    <dgm:cxn modelId="{DFAA46C3-B180-40F6-BCE8-38F51DC6C485}" type="presParOf" srcId="{CE870FA1-C99E-48FA-9EDF-3FDB05B7A3D2}" destId="{BBCB716F-07A5-40BF-873E-857D3B1F108B}" srcOrd="0" destOrd="0" presId="urn:microsoft.com/office/officeart/2005/8/layout/hierarchy5"/>
    <dgm:cxn modelId="{094CA07A-515F-4038-A9BC-D5904B6554DE}" type="presParOf" srcId="{C1D20E34-8347-4ACE-B74E-31E083285B33}" destId="{C0BBE116-8E8D-4F82-9B0D-3B9E5FB2376E}" srcOrd="1" destOrd="0" presId="urn:microsoft.com/office/officeart/2005/8/layout/hierarchy5"/>
    <dgm:cxn modelId="{0F099151-1363-4FFA-A2A0-0CFAD15BBCE1}" type="presParOf" srcId="{C0BBE116-8E8D-4F82-9B0D-3B9E5FB2376E}" destId="{C59330E6-7CF0-48DF-9BCC-5282107EE8B1}" srcOrd="0" destOrd="0" presId="urn:microsoft.com/office/officeart/2005/8/layout/hierarchy5"/>
    <dgm:cxn modelId="{51EFDB4B-AEC5-4095-9854-1557254B436C}" type="presParOf" srcId="{C0BBE116-8E8D-4F82-9B0D-3B9E5FB2376E}" destId="{F49F4722-48EA-4215-8600-571F4A0E9FA8}" srcOrd="1" destOrd="0" presId="urn:microsoft.com/office/officeart/2005/8/layout/hierarchy5"/>
    <dgm:cxn modelId="{072A28CD-915F-4C03-BF51-226C1EA5ED09}" type="presParOf" srcId="{C1D20E34-8347-4ACE-B74E-31E083285B33}" destId="{849B12FF-1A1D-412A-B555-BFA80DE10B58}" srcOrd="2" destOrd="0" presId="urn:microsoft.com/office/officeart/2005/8/layout/hierarchy5"/>
    <dgm:cxn modelId="{268B44E6-F218-4ADE-98F6-A53C28A5E7CE}" type="presParOf" srcId="{849B12FF-1A1D-412A-B555-BFA80DE10B58}" destId="{EFA22F02-2156-4379-B942-7EA3D8100082}" srcOrd="0" destOrd="0" presId="urn:microsoft.com/office/officeart/2005/8/layout/hierarchy5"/>
    <dgm:cxn modelId="{6CB64B34-5165-437A-B29E-E3BF60E7CBD7}" type="presParOf" srcId="{C1D20E34-8347-4ACE-B74E-31E083285B33}" destId="{C51EB17D-7DD1-4A7F-81F1-405674FCA05D}" srcOrd="3" destOrd="0" presId="urn:microsoft.com/office/officeart/2005/8/layout/hierarchy5"/>
    <dgm:cxn modelId="{D39ACB44-BA59-44E3-93DE-F7008342BB24}" type="presParOf" srcId="{C51EB17D-7DD1-4A7F-81F1-405674FCA05D}" destId="{69A40947-7C12-46A1-B756-D4AACB8A1DC2}" srcOrd="0" destOrd="0" presId="urn:microsoft.com/office/officeart/2005/8/layout/hierarchy5"/>
    <dgm:cxn modelId="{659D2E4B-D102-4A06-95A3-C52008CB417D}" type="presParOf" srcId="{C51EB17D-7DD1-4A7F-81F1-405674FCA05D}" destId="{335B93A4-989E-45E6-8905-32EAFC50D62E}" srcOrd="1" destOrd="0" presId="urn:microsoft.com/office/officeart/2005/8/layout/hierarchy5"/>
    <dgm:cxn modelId="{A09F94F3-112F-47F4-A163-891FE61B03B3}" type="presParOf" srcId="{C1D20E34-8347-4ACE-B74E-31E083285B33}" destId="{7DAB398A-56A9-4D6B-91D1-22E6923CF8C2}" srcOrd="4" destOrd="0" presId="urn:microsoft.com/office/officeart/2005/8/layout/hierarchy5"/>
    <dgm:cxn modelId="{861A9DC9-7FC2-4CAA-AE8C-ED7DE330FD8A}" type="presParOf" srcId="{7DAB398A-56A9-4D6B-91D1-22E6923CF8C2}" destId="{9698F32C-2A05-46F5-A8A6-8EB5BFCF511F}" srcOrd="0" destOrd="0" presId="urn:microsoft.com/office/officeart/2005/8/layout/hierarchy5"/>
    <dgm:cxn modelId="{A8B21550-DFDC-4659-B0DF-0D162DB10FC1}" type="presParOf" srcId="{C1D20E34-8347-4ACE-B74E-31E083285B33}" destId="{569309B6-C0EE-4490-AC8D-B43D03EA9B1D}" srcOrd="5" destOrd="0" presId="urn:microsoft.com/office/officeart/2005/8/layout/hierarchy5"/>
    <dgm:cxn modelId="{AA34F9EA-5C50-4408-9A4F-5F19F4AB2612}" type="presParOf" srcId="{569309B6-C0EE-4490-AC8D-B43D03EA9B1D}" destId="{696E16F8-252C-4221-8BCB-1372527061B7}" srcOrd="0" destOrd="0" presId="urn:microsoft.com/office/officeart/2005/8/layout/hierarchy5"/>
    <dgm:cxn modelId="{374424AE-E481-4AFC-987A-4F86B296333A}" type="presParOf" srcId="{569309B6-C0EE-4490-AC8D-B43D03EA9B1D}" destId="{6B80F6E2-4156-4EAF-A307-DA6BBBF2C651}" srcOrd="1" destOrd="0" presId="urn:microsoft.com/office/officeart/2005/8/layout/hierarchy5"/>
    <dgm:cxn modelId="{FEE2E2DB-C00A-4A2F-A333-15E9D118C002}" type="presParOf" srcId="{0D899D43-D2CE-4597-BDA4-4049DDA230E7}" destId="{ACF694A3-E8F1-422A-8A8C-C884A25FF467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BB95F1B-BE0F-4125-9C93-03D0EF5FCA2D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D03D8C7-3CE8-49B6-AA46-70FBF41D1A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Zaoblený obdélník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5BE6-20FA-4A59-B62A-49E7B7BBC6F5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12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63504C6-8EB2-4ADF-8804-6606A27CE5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05074-9B2C-4257-A642-1A13260B715E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0744E-A07F-4549-909B-5CE9A407B1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A2CD9-1F67-4681-BF31-FF7175E1E8A9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D3FA4-C500-47F4-8DA0-AA52E299E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D8662-64A0-4D2E-9591-8896204B43F9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61231-BE90-4AB4-8EC6-C233A8B7B0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0CA41-49EE-4EBC-BAF0-A3C9E656DCC2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05B0A-3587-4367-A545-C979B119B6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7B8EA-008D-49B5-8EE0-EE14AFB96A38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6CFFA-7178-4FF9-94F6-1FE7B666AA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2D8C9-5D17-4DE3-8E3D-3D9C9FFC9CF7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2DFF0-E3AB-4075-9A81-C307CA824E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1232A-EF72-4376-A231-31E2049B6DEA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705A1-B98E-4AA7-B939-C0903C1A56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27246-96C8-4D6E-98FF-655FD41EFCCD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E3A32-BFCF-4B35-86C7-A7247D958A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Zaoblený obdélník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AC8C7-0679-44BB-9EA7-A3E972A56F85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9C60D-A3EF-4642-A4AB-8512A6B29A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B3256-6B54-4A92-9201-80E7AF4934E8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EF105-BAC3-4167-8A80-EEA0FE7A51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1C703FF-61C2-48B4-85EF-C9BD27BA421A}" type="datetimeFigureOut">
              <a:rPr lang="cs-CZ"/>
              <a:pPr>
                <a:defRPr/>
              </a:pPr>
              <a:t>22.5.2013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2B9668BF-CD1E-4170-8931-5887A315BD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8" r:id="rId8"/>
    <p:sldLayoutId id="2147483699" r:id="rId9"/>
    <p:sldLayoutId id="2147483690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editka.cz/" TargetMode="External"/><Relationship Id="rId2" Type="http://schemas.openxmlformats.org/officeDocument/2006/relationships/hyperlink" Target="http://finance.idnes.cz/sberatel-platebnich-karet-093-/bank.aspx?c=A121023_1844459_bank_z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400" b="1" smtClean="0"/>
              <a:t>VY_62_INOVACE_1_2_09</a:t>
            </a:r>
          </a:p>
          <a:p>
            <a:endParaRPr lang="cs-CZ" sz="1400" b="1" smtClean="0"/>
          </a:p>
          <a:p>
            <a:r>
              <a:rPr lang="cs-CZ" sz="1400" b="1" smtClean="0"/>
              <a:t>Pokud není uvedeno jinak, autorem obrázků a textů je </a:t>
            </a:r>
          </a:p>
          <a:p>
            <a:r>
              <a:rPr lang="cs-CZ" sz="1400" b="1" smtClean="0"/>
              <a:t>Ing. Renata Hethová“.</a:t>
            </a:r>
            <a:endParaRPr lang="cs-CZ" sz="1400" smtClean="0"/>
          </a:p>
        </p:txBody>
      </p:sp>
      <p:sp>
        <p:nvSpPr>
          <p:cNvPr id="14338" name="Nadpis 1"/>
          <p:cNvSpPr>
            <a:spLocks noGrp="1"/>
          </p:cNvSpPr>
          <p:nvPr>
            <p:ph type="ctrTitle"/>
          </p:nvPr>
        </p:nvSpPr>
        <p:spPr>
          <a:xfrm>
            <a:off x="684213" y="1557338"/>
            <a:ext cx="7772400" cy="1470025"/>
          </a:xfrm>
        </p:spPr>
        <p:txBody>
          <a:bodyPr/>
          <a:lstStyle/>
          <a:p>
            <a:r>
              <a:rPr lang="cs-CZ" smtClean="0">
                <a:latin typeface="Trebuchet MS" pitchFamily="34" charset="0"/>
              </a:rPr>
              <a:t>Platební karty I</a:t>
            </a:r>
          </a:p>
        </p:txBody>
      </p:sp>
      <p:pic>
        <p:nvPicPr>
          <p:cNvPr id="14339" name="Obrázek 3" descr="OPVK_hor_zakladni_logolink_CB_cz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Trebuchet MS" pitchFamily="34" charset="0"/>
              </a:rPr>
              <a:t>Předplacené karty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Obdoba karet mobilních operátorů.</a:t>
            </a:r>
          </a:p>
          <a:p>
            <a:pPr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Dobíjí se převedením peněz, opakované.</a:t>
            </a:r>
          </a:p>
          <a:p>
            <a:pPr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Není nutný účet v bance.</a:t>
            </a:r>
          </a:p>
          <a:p>
            <a:pPr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Mohou být i anonymní.</a:t>
            </a:r>
          </a:p>
          <a:p>
            <a:pPr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V případě jednorázových jde o tzv. dárkové karty.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24578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mtClean="0">
                <a:hlinkClick r:id="rId2"/>
              </a:rPr>
              <a:t>http://finance.idnes.cz/sberatel-platebnich-karet-093-/bank.aspx?c=A121023_1844459_bank_zuk</a:t>
            </a:r>
            <a:endParaRPr lang="cs-CZ" smtClean="0"/>
          </a:p>
          <a:p>
            <a:pPr>
              <a:buFont typeface="Wingdings 2" pitchFamily="18" charset="2"/>
              <a:buNone/>
            </a:pPr>
            <a:r>
              <a:rPr lang="cs-CZ" smtClean="0">
                <a:hlinkClick r:id="rId3"/>
              </a:rPr>
              <a:t>http://www.kreditka.cz/</a:t>
            </a:r>
            <a:endParaRPr lang="cs-CZ" smtClean="0"/>
          </a:p>
          <a:p>
            <a:pPr>
              <a:buFont typeface="Wingdings 2" pitchFamily="18" charset="2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err="1" smtClean="0">
                <a:latin typeface="Trebuchet MS" pitchFamily="34" charset="0"/>
              </a:rPr>
              <a:t>Payment</a:t>
            </a:r>
            <a:r>
              <a:rPr lang="cs-CZ" b="1" dirty="0" smtClean="0">
                <a:latin typeface="Trebuchet MS" pitchFamily="34" charset="0"/>
              </a:rPr>
              <a:t> </a:t>
            </a:r>
            <a:r>
              <a:rPr lang="cs-CZ" b="1" dirty="0" err="1" smtClean="0">
                <a:latin typeface="Trebuchet MS" pitchFamily="34" charset="0"/>
              </a:rPr>
              <a:t>card</a:t>
            </a:r>
            <a:r>
              <a:rPr lang="cs-CZ" b="1" dirty="0" smtClean="0">
                <a:latin typeface="Trebuchet MS" pitchFamily="34" charset="0"/>
              </a:rPr>
              <a:t> – základní charakteristika</a:t>
            </a:r>
            <a:endParaRPr lang="cs-CZ" b="1" dirty="0">
              <a:latin typeface="Trebuchet MS" pitchFamily="34" charset="0"/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Malá obvykle plastová kartu s údaji </a:t>
            </a:r>
            <a:r>
              <a:rPr lang="cs-CZ" b="1" smtClean="0">
                <a:latin typeface="Trebuchet MS" pitchFamily="34" charset="0"/>
              </a:rPr>
              <a:t>identifikujícími jejího majitele</a:t>
            </a:r>
            <a:r>
              <a:rPr lang="cs-CZ" smtClean="0">
                <a:latin typeface="Trebuchet MS" pitchFamily="34" charset="0"/>
              </a:rPr>
              <a:t> (jméno, příjmení, fotografii, podpis, magnetický proužek, ale i čip nebo třeba otisk palce). Velikost je dána normou ISO 3554.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Pomocí karty je prováděna identifikace držitele karty a jeho autorizace ke vstupu, úhradě služeb či zboží, výběru finančních prostředků apod.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Trebuchet MS" pitchFamily="34" charset="0"/>
              </a:rPr>
              <a:t>Útržky z historie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První karta z plechu byla vydaná v roce 1914 společností Western Union Telegraph Company, umožňovala telefonovat bez okamžité platby.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První pravá „bankovní“ karta v roce 1951.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V ČR:</a:t>
            </a:r>
          </a:p>
          <a:p>
            <a:pPr lvl="1" algn="just">
              <a:spcBef>
                <a:spcPts val="600"/>
              </a:spcBef>
            </a:pPr>
            <a:r>
              <a:rPr lang="cs-CZ" smtClean="0">
                <a:latin typeface="Trebuchet MS" pitchFamily="34" charset="0"/>
              </a:rPr>
              <a:t> V roce 1988 vydává Živnostenská banka karty</a:t>
            </a:r>
            <a:br>
              <a:rPr lang="cs-CZ" smtClean="0">
                <a:latin typeface="Trebuchet MS" pitchFamily="34" charset="0"/>
              </a:rPr>
            </a:br>
            <a:r>
              <a:rPr lang="cs-CZ" smtClean="0">
                <a:latin typeface="Trebuchet MS" pitchFamily="34" charset="0"/>
              </a:rPr>
              <a:t> k tuzexovým účtům.</a:t>
            </a:r>
          </a:p>
          <a:p>
            <a:pPr lvl="1" algn="just">
              <a:spcBef>
                <a:spcPts val="600"/>
              </a:spcBef>
            </a:pPr>
            <a:r>
              <a:rPr lang="cs-CZ" smtClean="0">
                <a:latin typeface="Trebuchet MS" pitchFamily="34" charset="0"/>
              </a:rPr>
              <a:t>V roce 1989 Česká státní spořitelna vydává karty na výběr bankomatů ze sporožirových účtů.</a:t>
            </a:r>
          </a:p>
          <a:p>
            <a:pPr algn="just"/>
            <a:endParaRPr lang="cs-CZ" smtClean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latin typeface="Trebuchet MS" pitchFamily="34" charset="0"/>
              </a:rPr>
              <a:t>Členění dle teritoriální použitelnosti</a:t>
            </a:r>
            <a:endParaRPr lang="cs-CZ" dirty="0">
              <a:latin typeface="Trebuchet MS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546032" cy="37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Trebuchet MS" pitchFamily="34" charset="0"/>
              </a:rPr>
              <a:t>Karty dle účelu využití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0" y="1196752"/>
          <a:ext cx="8964488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Trebuchet MS" pitchFamily="34" charset="0"/>
              </a:rPr>
              <a:t>Členění karet dle charakteru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875"/>
            <a:ext cx="8229600" cy="5256213"/>
          </a:xfrm>
        </p:spPr>
        <p:txBody>
          <a:bodyPr/>
          <a:lstStyle/>
          <a:p>
            <a:pPr algn="just">
              <a:spcBef>
                <a:spcPts val="1800"/>
              </a:spcBef>
            </a:pPr>
            <a:r>
              <a:rPr lang="cs-CZ" b="1" smtClean="0">
                <a:latin typeface="Trebuchet MS" pitchFamily="34" charset="0"/>
              </a:rPr>
              <a:t>Debetní</a:t>
            </a:r>
            <a:r>
              <a:rPr lang="cs-CZ" smtClean="0">
                <a:latin typeface="Trebuchet MS" pitchFamily="34" charset="0"/>
              </a:rPr>
              <a:t> = k běžnému účtu, čerpáme peníze, které máme, do mínusu jen v případě kontokorentu, (úroky se platí ihned), poplatky za výběr </a:t>
            </a:r>
            <a:br>
              <a:rPr lang="cs-CZ" smtClean="0">
                <a:latin typeface="Trebuchet MS" pitchFamily="34" charset="0"/>
              </a:rPr>
            </a:br>
            <a:r>
              <a:rPr lang="cs-CZ" smtClean="0">
                <a:latin typeface="Trebuchet MS" pitchFamily="34" charset="0"/>
              </a:rPr>
              <a:t>z bankomatu cca 5 Kč;  platby do nastaveného limitu.</a:t>
            </a:r>
          </a:p>
          <a:p>
            <a:pPr algn="just">
              <a:spcBef>
                <a:spcPts val="1800"/>
              </a:spcBef>
            </a:pPr>
            <a:r>
              <a:rPr lang="cs-CZ" b="1" smtClean="0">
                <a:latin typeface="Trebuchet MS" pitchFamily="34" charset="0"/>
              </a:rPr>
              <a:t>Kreditní</a:t>
            </a:r>
            <a:r>
              <a:rPr lang="cs-CZ" smtClean="0">
                <a:latin typeface="Trebuchet MS" pitchFamily="34" charset="0"/>
              </a:rPr>
              <a:t> = úvěrová, banka nám půjčuje peníze, slouží k nákupům, při výběru z bankomatu úroky ihned (poplatek 50 Kč + 1 %); i když ji nepoužíváme, částka se počítá do dluhů.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0" y="260350"/>
          <a:ext cx="8964613" cy="6353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792"/>
                <a:gridCol w="3276534"/>
                <a:gridCol w="2988163"/>
              </a:tblGrid>
              <a:tr h="882037">
                <a:tc>
                  <a:txBody>
                    <a:bodyPr/>
                    <a:lstStyle/>
                    <a:p>
                      <a:pPr algn="ctr"/>
                      <a:endParaRPr lang="cs-CZ" dirty="0" smtClean="0">
                        <a:latin typeface="Trebuchet MS" pitchFamily="34" charset="0"/>
                      </a:endParaRPr>
                    </a:p>
                    <a:p>
                      <a:pPr algn="ctr"/>
                      <a:r>
                        <a:rPr lang="cs-CZ" dirty="0" smtClean="0">
                          <a:latin typeface="Trebuchet MS" pitchFamily="34" charset="0"/>
                        </a:rPr>
                        <a:t>Karty</a:t>
                      </a:r>
                      <a:endParaRPr lang="cs-CZ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b="1" dirty="0" smtClean="0">
                        <a:latin typeface="Trebuchet MS" pitchFamily="34" charset="0"/>
                      </a:endParaRPr>
                    </a:p>
                    <a:p>
                      <a:pPr algn="ctr"/>
                      <a:r>
                        <a:rPr lang="cs-CZ" sz="3200" b="1" dirty="0" smtClean="0">
                          <a:latin typeface="Trebuchet MS" pitchFamily="34" charset="0"/>
                        </a:rPr>
                        <a:t>Debetní</a:t>
                      </a:r>
                      <a:endParaRPr lang="cs-CZ" sz="3200" b="1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cs-CZ" sz="1200" b="1" kern="1200" dirty="0" smtClean="0">
                        <a:solidFill>
                          <a:schemeClr val="lt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cs-CZ" sz="3200" b="1" kern="1200" dirty="0" smtClean="0">
                          <a:solidFill>
                            <a:schemeClr val="lt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Kreditní</a:t>
                      </a:r>
                    </a:p>
                  </a:txBody>
                  <a:tcPr/>
                </a:tc>
              </a:tr>
              <a:tr h="882037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rebuchet MS" pitchFamily="34" charset="0"/>
                        </a:rPr>
                        <a:t>Základní</a:t>
                      </a:r>
                      <a:r>
                        <a:rPr lang="cs-CZ" baseline="0" dirty="0" smtClean="0">
                          <a:latin typeface="Trebuchet MS" pitchFamily="34" charset="0"/>
                        </a:rPr>
                        <a:t> charakteristika - účel</a:t>
                      </a:r>
                      <a:endParaRPr lang="cs-CZ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rebuchet MS" pitchFamily="34" charset="0"/>
                        </a:rPr>
                        <a:t>Čerpáme peníze ze svého běžného účtu,</a:t>
                      </a:r>
                      <a:r>
                        <a:rPr lang="cs-CZ" baseline="0" dirty="0" smtClean="0">
                          <a:latin typeface="Trebuchet MS" pitchFamily="34" charset="0"/>
                        </a:rPr>
                        <a:t> „ovládáme své peníze“.</a:t>
                      </a:r>
                      <a:endParaRPr lang="cs-CZ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rebuchet MS" pitchFamily="34" charset="0"/>
                        </a:rPr>
                        <a:t>Nákupy na úvěr.</a:t>
                      </a:r>
                      <a:endParaRPr lang="cs-CZ" dirty="0">
                        <a:latin typeface="Trebuchet MS" pitchFamily="34" charset="0"/>
                      </a:endParaRPr>
                    </a:p>
                  </a:txBody>
                  <a:tcPr/>
                </a:tc>
              </a:tr>
              <a:tr h="1296268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rebuchet MS" pitchFamily="34" charset="0"/>
                        </a:rPr>
                        <a:t>Výběr</a:t>
                      </a:r>
                      <a:r>
                        <a:rPr lang="cs-CZ" baseline="0" dirty="0" smtClean="0">
                          <a:latin typeface="Trebuchet MS" pitchFamily="34" charset="0"/>
                        </a:rPr>
                        <a:t> z bankomatu</a:t>
                      </a:r>
                      <a:endParaRPr lang="cs-CZ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rebuchet MS" pitchFamily="34" charset="0"/>
                        </a:rPr>
                        <a:t>Klasický poplatek např. 5 Kč.</a:t>
                      </a:r>
                      <a:endParaRPr lang="cs-CZ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rebuchet MS" pitchFamily="34" charset="0"/>
                        </a:rPr>
                        <a:t>Vysoký poplatek např. </a:t>
                      </a:r>
                      <a:br>
                        <a:rPr lang="cs-CZ" dirty="0" smtClean="0">
                          <a:latin typeface="Trebuchet MS" pitchFamily="34" charset="0"/>
                        </a:rPr>
                      </a:br>
                      <a:r>
                        <a:rPr lang="cs-CZ" dirty="0" smtClean="0">
                          <a:latin typeface="Trebuchet MS" pitchFamily="34" charset="0"/>
                        </a:rPr>
                        <a:t>50 Kč + 1 % z částky, okamžitě se počítají úroky z úvěru, neplatí bezúročné období.</a:t>
                      </a:r>
                      <a:endParaRPr lang="cs-CZ" dirty="0">
                        <a:latin typeface="Trebuchet MS" pitchFamily="34" charset="0"/>
                      </a:endParaRPr>
                    </a:p>
                  </a:txBody>
                  <a:tcPr/>
                </a:tc>
              </a:tr>
              <a:tr h="1296268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rebuchet MS" pitchFamily="34" charset="0"/>
                        </a:rPr>
                        <a:t>Úvěr </a:t>
                      </a:r>
                      <a:endParaRPr lang="cs-CZ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rebuchet MS" pitchFamily="34" charset="0"/>
                        </a:rPr>
                        <a:t>Při sjednání kontokorentu</a:t>
                      </a:r>
                      <a:br>
                        <a:rPr lang="cs-CZ" dirty="0" smtClean="0">
                          <a:latin typeface="Trebuchet MS" pitchFamily="34" charset="0"/>
                        </a:rPr>
                      </a:br>
                      <a:r>
                        <a:rPr lang="cs-CZ" dirty="0" smtClean="0">
                          <a:latin typeface="Trebuchet MS" pitchFamily="34" charset="0"/>
                        </a:rPr>
                        <a:t> z běžného účtu mohu na</a:t>
                      </a:r>
                      <a:r>
                        <a:rPr lang="cs-CZ" baseline="0" dirty="0" smtClean="0">
                          <a:latin typeface="Trebuchet MS" pitchFamily="34" charset="0"/>
                        </a:rPr>
                        <a:t> debetní kartu čerpat do mínusu.</a:t>
                      </a:r>
                      <a:endParaRPr lang="cs-CZ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rebuchet MS" pitchFamily="34" charset="0"/>
                        </a:rPr>
                        <a:t>Při nákupu čerpám úvěr tzv. bezúročné</a:t>
                      </a:r>
                      <a:r>
                        <a:rPr lang="cs-CZ" baseline="0" dirty="0" smtClean="0">
                          <a:latin typeface="Trebuchet MS" pitchFamily="34" charset="0"/>
                        </a:rPr>
                        <a:t> období.</a:t>
                      </a:r>
                      <a:endParaRPr lang="cs-CZ" dirty="0">
                        <a:latin typeface="Trebuchet MS" pitchFamily="34" charset="0"/>
                      </a:endParaRPr>
                    </a:p>
                  </a:txBody>
                  <a:tcPr/>
                </a:tc>
              </a:tr>
              <a:tr h="882037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rebuchet MS" pitchFamily="34" charset="0"/>
                        </a:rPr>
                        <a:t>Úroky</a:t>
                      </a:r>
                      <a:endParaRPr lang="cs-CZ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rebuchet MS" pitchFamily="34" charset="0"/>
                        </a:rPr>
                        <a:t>Ihned</a:t>
                      </a:r>
                      <a:r>
                        <a:rPr lang="cs-CZ" baseline="0" dirty="0" smtClean="0">
                          <a:latin typeface="Trebuchet MS" pitchFamily="34" charset="0"/>
                        </a:rPr>
                        <a:t> při čerpání </a:t>
                      </a:r>
                      <a:br>
                        <a:rPr lang="cs-CZ" baseline="0" dirty="0" smtClean="0">
                          <a:latin typeface="Trebuchet MS" pitchFamily="34" charset="0"/>
                        </a:rPr>
                      </a:br>
                      <a:r>
                        <a:rPr lang="cs-CZ" baseline="0" dirty="0" smtClean="0">
                          <a:latin typeface="Trebuchet MS" pitchFamily="34" charset="0"/>
                        </a:rPr>
                        <a:t>z kontokorentu.</a:t>
                      </a:r>
                      <a:endParaRPr lang="cs-CZ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rebuchet MS" pitchFamily="34" charset="0"/>
                        </a:rPr>
                        <a:t>Bezúročné období</a:t>
                      </a:r>
                      <a:r>
                        <a:rPr lang="cs-CZ" baseline="0" dirty="0" smtClean="0">
                          <a:latin typeface="Trebuchet MS" pitchFamily="34" charset="0"/>
                        </a:rPr>
                        <a:t> v délce cca 45–55 dní, sazby 20 až 30 %.</a:t>
                      </a:r>
                      <a:endParaRPr lang="cs-CZ" dirty="0">
                        <a:latin typeface="Trebuchet MS" pitchFamily="34" charset="0"/>
                      </a:endParaRPr>
                    </a:p>
                  </a:txBody>
                  <a:tcPr/>
                </a:tc>
              </a:tr>
              <a:tr h="882037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rebuchet MS" pitchFamily="34" charset="0"/>
                        </a:rPr>
                        <a:t>Riziko</a:t>
                      </a:r>
                      <a:endParaRPr lang="cs-CZ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cs-CZ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rebuchet MS" pitchFamily="34" charset="0"/>
                        </a:rPr>
                        <a:t>I když ji nepoužíváme – jsme v registru dlužníků.</a:t>
                      </a:r>
                      <a:endParaRPr lang="cs-CZ" dirty="0">
                        <a:latin typeface="Trebuchet MS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Trebuchet MS" pitchFamily="34" charset="0"/>
              </a:rPr>
              <a:t>Charge karty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Vydávány bankami i nebankovními společnostmi jen bonitním klientům.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Podobné kreditní kartě, odlišný princip - bez úroků, vyčerpaná částka se platí vždy celá, najednou, po obdržení výpisu transakcí, do sjednaného termínu.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Účet u nebankovních společností nebývá podmínkou.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Obdoba faktury – služba – výpis – úhrada.</a:t>
            </a:r>
          </a:p>
          <a:p>
            <a:pPr>
              <a:spcBef>
                <a:spcPts val="1800"/>
              </a:spcBef>
              <a:buFont typeface="Wingdings 2" pitchFamily="18" charset="2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Trebuchet MS" pitchFamily="34" charset="0"/>
              </a:rPr>
              <a:t>Nákupní úvěrové karty</a:t>
            </a:r>
          </a:p>
        </p:txBody>
      </p:sp>
      <p:sp>
        <p:nvSpPr>
          <p:cNvPr id="22530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Vydávané nebankovními institucemi, obvykle splátkovými společnostmi.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OK karta, YES karta, MAX karta, …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Užší uplatnění – jen partnerské obchody, ty mohou poskytovat slevy.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Není bezúročné období.</a:t>
            </a:r>
          </a:p>
          <a:p>
            <a:pPr algn="just">
              <a:spcBef>
                <a:spcPts val="1800"/>
              </a:spcBef>
            </a:pPr>
            <a:r>
              <a:rPr lang="cs-CZ" smtClean="0">
                <a:latin typeface="Trebuchet MS" pitchFamily="34" charset="0"/>
              </a:rPr>
              <a:t>Nelze vybírat v bankomatech.</a:t>
            </a:r>
          </a:p>
          <a:p>
            <a:pPr algn="just">
              <a:spcBef>
                <a:spcPts val="1800"/>
              </a:spcBef>
              <a:buFont typeface="Wingdings 2" pitchFamily="18" charset="2"/>
              <a:buNone/>
            </a:pPr>
            <a:endParaRPr lang="cs-CZ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401</TotalTime>
  <Words>389</Words>
  <Application>Microsoft Office PowerPoint</Application>
  <PresentationFormat>Předvádění na obrazovce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5</vt:i4>
      </vt:variant>
      <vt:variant>
        <vt:lpstr>Nadpisy snímků</vt:lpstr>
      </vt:variant>
      <vt:variant>
        <vt:i4>11</vt:i4>
      </vt:variant>
    </vt:vector>
  </HeadingPairs>
  <TitlesOfParts>
    <vt:vector size="22" baseType="lpstr">
      <vt:lpstr>Perpetua</vt:lpstr>
      <vt:lpstr>Arial</vt:lpstr>
      <vt:lpstr>Franklin Gothic Book</vt:lpstr>
      <vt:lpstr>Wingdings 2</vt:lpstr>
      <vt:lpstr>Calibri</vt:lpstr>
      <vt:lpstr>Trebuchet MS</vt:lpstr>
      <vt:lpstr>Jmění</vt:lpstr>
      <vt:lpstr>Jmění</vt:lpstr>
      <vt:lpstr>Jmění</vt:lpstr>
      <vt:lpstr>Jmění</vt:lpstr>
      <vt:lpstr>Jmění</vt:lpstr>
      <vt:lpstr>Platební karty I</vt:lpstr>
      <vt:lpstr>Payment card – základní charakteristika</vt:lpstr>
      <vt:lpstr>Útržky z historie</vt:lpstr>
      <vt:lpstr>Členění dle teritoriální použitelnosti</vt:lpstr>
      <vt:lpstr>Karty dle účelu využití</vt:lpstr>
      <vt:lpstr>Členění karet dle charakteru</vt:lpstr>
      <vt:lpstr>Snímek 7</vt:lpstr>
      <vt:lpstr>Charge karty</vt:lpstr>
      <vt:lpstr>Nákupní úvěrové karty</vt:lpstr>
      <vt:lpstr>Předplacené karty</vt:lpstr>
      <vt:lpstr>Snímek 11</vt:lpstr>
    </vt:vector>
  </TitlesOfParts>
  <Company>ISŠTE Sokolov, Jednoty 1620, 356 11  SOKOLOV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Platební karty</dc:title>
  <dc:creator>hethova</dc:creator>
  <cp:lastModifiedBy>hnatkova</cp:lastModifiedBy>
  <cp:revision>23</cp:revision>
  <dcterms:created xsi:type="dcterms:W3CDTF">2011-12-04T10:23:55Z</dcterms:created>
  <dcterms:modified xsi:type="dcterms:W3CDTF">2013-05-22T07:07:09Z</dcterms:modified>
</cp:coreProperties>
</file>